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63" r:id="rId9"/>
    <p:sldId id="271" r:id="rId10"/>
    <p:sldId id="266" r:id="rId11"/>
    <p:sldId id="264" r:id="rId12"/>
    <p:sldId id="267" r:id="rId13"/>
    <p:sldId id="265" r:id="rId14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003DF-11A7-4553-8256-95416EA76725}" v="1319" dt="2025-06-27T12:14:25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75" d="100"/>
          <a:sy n="75" d="100"/>
        </p:scale>
        <p:origin x="85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e ARMAND" userId="f79e3ce1-a50a-4322-aa77-ecfb08aa79c1" providerId="ADAL" clId="{9B8003DF-11A7-4553-8256-95416EA76725}"/>
    <pc:docChg chg="undo custSel addSld delSld modSld sldOrd modMainMaster">
      <pc:chgData name="Patrice ARMAND" userId="f79e3ce1-a50a-4322-aa77-ecfb08aa79c1" providerId="ADAL" clId="{9B8003DF-11A7-4553-8256-95416EA76725}" dt="2025-06-27T12:23:24.583" v="7461" actId="20577"/>
      <pc:docMkLst>
        <pc:docMk/>
      </pc:docMkLst>
      <pc:sldChg chg="addSp delSp modSp mod">
        <pc:chgData name="Patrice ARMAND" userId="f79e3ce1-a50a-4322-aa77-ecfb08aa79c1" providerId="ADAL" clId="{9B8003DF-11A7-4553-8256-95416EA76725}" dt="2025-06-24T11:06:00.907" v="48" actId="478"/>
        <pc:sldMkLst>
          <pc:docMk/>
          <pc:sldMk cId="1607711255" sldId="257"/>
        </pc:sldMkLst>
        <pc:spChg chg="mod">
          <ac:chgData name="Patrice ARMAND" userId="f79e3ce1-a50a-4322-aa77-ecfb08aa79c1" providerId="ADAL" clId="{9B8003DF-11A7-4553-8256-95416EA76725}" dt="2025-06-24T11:05:53.764" v="47" actId="27636"/>
          <ac:spMkLst>
            <pc:docMk/>
            <pc:sldMk cId="1607711255" sldId="257"/>
            <ac:spMk id="2" creationId="{D69D849F-400A-4B00-9882-C67F506FE961}"/>
          </ac:spMkLst>
        </pc:spChg>
        <pc:spChg chg="mod">
          <ac:chgData name="Patrice ARMAND" userId="f79e3ce1-a50a-4322-aa77-ecfb08aa79c1" providerId="ADAL" clId="{9B8003DF-11A7-4553-8256-95416EA76725}" dt="2025-06-24T11:00:36.860" v="18" actId="20577"/>
          <ac:spMkLst>
            <pc:docMk/>
            <pc:sldMk cId="1607711255" sldId="257"/>
            <ac:spMk id="4" creationId="{21B3342D-69DD-490B-9C2E-98E93E5A745F}"/>
          </ac:spMkLst>
        </pc:spChg>
      </pc:sldChg>
      <pc:sldChg chg="addSp delSp modSp mod">
        <pc:chgData name="Patrice ARMAND" userId="f79e3ce1-a50a-4322-aa77-ecfb08aa79c1" providerId="ADAL" clId="{9B8003DF-11A7-4553-8256-95416EA76725}" dt="2025-06-24T19:20:00.558" v="2060" actId="1035"/>
        <pc:sldMkLst>
          <pc:docMk/>
          <pc:sldMk cId="906361299" sldId="258"/>
        </pc:sldMkLst>
        <pc:spChg chg="mod">
          <ac:chgData name="Patrice ARMAND" userId="f79e3ce1-a50a-4322-aa77-ecfb08aa79c1" providerId="ADAL" clId="{9B8003DF-11A7-4553-8256-95416EA76725}" dt="2025-06-24T19:20:00.558" v="2060" actId="1035"/>
          <ac:spMkLst>
            <pc:docMk/>
            <pc:sldMk cId="906361299" sldId="258"/>
            <ac:spMk id="2" creationId="{7894C0BF-4F3D-4CB4-A816-F195C5BD5629}"/>
          </ac:spMkLst>
        </pc:spChg>
        <pc:spChg chg="mod">
          <ac:chgData name="Patrice ARMAND" userId="f79e3ce1-a50a-4322-aa77-ecfb08aa79c1" providerId="ADAL" clId="{9B8003DF-11A7-4553-8256-95416EA76725}" dt="2025-06-24T15:07:30.629" v="1780" actId="1037"/>
          <ac:spMkLst>
            <pc:docMk/>
            <pc:sldMk cId="906361299" sldId="258"/>
            <ac:spMk id="4" creationId="{9CB4C205-A865-42D4-9877-19B966B65A89}"/>
          </ac:spMkLst>
        </pc:spChg>
        <pc:picChg chg="add mod">
          <ac:chgData name="Patrice ARMAND" userId="f79e3ce1-a50a-4322-aa77-ecfb08aa79c1" providerId="ADAL" clId="{9B8003DF-11A7-4553-8256-95416EA76725}" dt="2025-06-24T19:19:29.813" v="2056" actId="1037"/>
          <ac:picMkLst>
            <pc:docMk/>
            <pc:sldMk cId="906361299" sldId="258"/>
            <ac:picMk id="5" creationId="{1768F8C7-7107-3713-9AD6-D064E8B38F58}"/>
          </ac:picMkLst>
        </pc:picChg>
      </pc:sldChg>
      <pc:sldChg chg="addSp modSp mod modAnim">
        <pc:chgData name="Patrice ARMAND" userId="f79e3ce1-a50a-4322-aa77-ecfb08aa79c1" providerId="ADAL" clId="{9B8003DF-11A7-4553-8256-95416EA76725}" dt="2025-06-27T12:10:18.205" v="7232" actId="20577"/>
        <pc:sldMkLst>
          <pc:docMk/>
          <pc:sldMk cId="2244797060" sldId="259"/>
        </pc:sldMkLst>
        <pc:spChg chg="mod">
          <ac:chgData name="Patrice ARMAND" userId="f79e3ce1-a50a-4322-aa77-ecfb08aa79c1" providerId="ADAL" clId="{9B8003DF-11A7-4553-8256-95416EA76725}" dt="2025-06-25T17:03:36.499" v="2868" actId="1037"/>
          <ac:spMkLst>
            <pc:docMk/>
            <pc:sldMk cId="2244797060" sldId="259"/>
            <ac:spMk id="2" creationId="{B42B8B3B-8F57-4835-85CF-E5A33E7A9725}"/>
          </ac:spMkLst>
        </pc:spChg>
        <pc:spChg chg="mod">
          <ac:chgData name="Patrice ARMAND" userId="f79e3ce1-a50a-4322-aa77-ecfb08aa79c1" providerId="ADAL" clId="{9B8003DF-11A7-4553-8256-95416EA76725}" dt="2025-06-27T12:10:18.205" v="7232" actId="20577"/>
          <ac:spMkLst>
            <pc:docMk/>
            <pc:sldMk cId="2244797060" sldId="259"/>
            <ac:spMk id="3" creationId="{D51ADE04-D0DF-4744-AA1D-A65128FC1D5F}"/>
          </ac:spMkLst>
        </pc:spChg>
        <pc:spChg chg="add mod">
          <ac:chgData name="Patrice ARMAND" userId="f79e3ce1-a50a-4322-aa77-ecfb08aa79c1" providerId="ADAL" clId="{9B8003DF-11A7-4553-8256-95416EA76725}" dt="2025-06-25T17:02:35.481" v="2844" actId="1035"/>
          <ac:spMkLst>
            <pc:docMk/>
            <pc:sldMk cId="2244797060" sldId="259"/>
            <ac:spMk id="7" creationId="{C17527F0-B5E1-8EBE-828E-4839C644127B}"/>
          </ac:spMkLst>
        </pc:spChg>
        <pc:spChg chg="add mod">
          <ac:chgData name="Patrice ARMAND" userId="f79e3ce1-a50a-4322-aa77-ecfb08aa79c1" providerId="ADAL" clId="{9B8003DF-11A7-4553-8256-95416EA76725}" dt="2025-06-25T17:02:35.481" v="2844" actId="1035"/>
          <ac:spMkLst>
            <pc:docMk/>
            <pc:sldMk cId="2244797060" sldId="259"/>
            <ac:spMk id="8" creationId="{3E2C6847-62EA-A380-3355-BA6AE4D1B2C7}"/>
          </ac:spMkLst>
        </pc:spChg>
        <pc:spChg chg="add mod">
          <ac:chgData name="Patrice ARMAND" userId="f79e3ce1-a50a-4322-aa77-ecfb08aa79c1" providerId="ADAL" clId="{9B8003DF-11A7-4553-8256-95416EA76725}" dt="2025-06-25T17:02:35.481" v="2844" actId="1035"/>
          <ac:spMkLst>
            <pc:docMk/>
            <pc:sldMk cId="2244797060" sldId="259"/>
            <ac:spMk id="9" creationId="{B1CC8496-76B3-64D6-15CA-347F45773563}"/>
          </ac:spMkLst>
        </pc:spChg>
      </pc:sldChg>
      <pc:sldChg chg="addSp delSp modSp mod modAnim">
        <pc:chgData name="Patrice ARMAND" userId="f79e3ce1-a50a-4322-aa77-ecfb08aa79c1" providerId="ADAL" clId="{9B8003DF-11A7-4553-8256-95416EA76725}" dt="2025-06-27T12:09:59.499" v="7230" actId="20577"/>
        <pc:sldMkLst>
          <pc:docMk/>
          <pc:sldMk cId="614465906" sldId="260"/>
        </pc:sldMkLst>
        <pc:spChg chg="mod">
          <ac:chgData name="Patrice ARMAND" userId="f79e3ce1-a50a-4322-aa77-ecfb08aa79c1" providerId="ADAL" clId="{9B8003DF-11A7-4553-8256-95416EA76725}" dt="2025-06-27T09:23:04.762" v="5736" actId="1076"/>
          <ac:spMkLst>
            <pc:docMk/>
            <pc:sldMk cId="614465906" sldId="260"/>
            <ac:spMk id="2" creationId="{DDE7FE42-6C15-45D3-83B5-B07B93F7B97A}"/>
          </ac:spMkLst>
        </pc:spChg>
        <pc:spChg chg="mod">
          <ac:chgData name="Patrice ARMAND" userId="f79e3ce1-a50a-4322-aa77-ecfb08aa79c1" providerId="ADAL" clId="{9B8003DF-11A7-4553-8256-95416EA76725}" dt="2025-06-24T14:06:22.876" v="497" actId="20577"/>
          <ac:spMkLst>
            <pc:docMk/>
            <pc:sldMk cId="614465906" sldId="260"/>
            <ac:spMk id="3" creationId="{6BF400B3-E7B9-40EA-A25C-AF0461DA843A}"/>
          </ac:spMkLst>
        </pc:spChg>
        <pc:spChg chg="add mod">
          <ac:chgData name="Patrice ARMAND" userId="f79e3ce1-a50a-4322-aa77-ecfb08aa79c1" providerId="ADAL" clId="{9B8003DF-11A7-4553-8256-95416EA76725}" dt="2025-06-27T12:09:41.368" v="7226" actId="20577"/>
          <ac:spMkLst>
            <pc:docMk/>
            <pc:sldMk cId="614465906" sldId="260"/>
            <ac:spMk id="5" creationId="{9064ED49-3F5D-B31E-D5EF-A2AF1952B0C0}"/>
          </ac:spMkLst>
        </pc:spChg>
        <pc:spChg chg="add mod">
          <ac:chgData name="Patrice ARMAND" userId="f79e3ce1-a50a-4322-aa77-ecfb08aa79c1" providerId="ADAL" clId="{9B8003DF-11A7-4553-8256-95416EA76725}" dt="2025-06-27T12:09:59.499" v="7230" actId="20577"/>
          <ac:spMkLst>
            <pc:docMk/>
            <pc:sldMk cId="614465906" sldId="260"/>
            <ac:spMk id="6" creationId="{63072E45-2643-B64D-457D-6352BD2AD982}"/>
          </ac:spMkLst>
        </pc:spChg>
      </pc:sldChg>
      <pc:sldChg chg="addSp delSp modSp mod modAnim">
        <pc:chgData name="Patrice ARMAND" userId="f79e3ce1-a50a-4322-aa77-ecfb08aa79c1" providerId="ADAL" clId="{9B8003DF-11A7-4553-8256-95416EA76725}" dt="2025-06-26T20:47:13.906" v="3313" actId="1035"/>
        <pc:sldMkLst>
          <pc:docMk/>
          <pc:sldMk cId="1257417004" sldId="261"/>
        </pc:sldMkLst>
        <pc:spChg chg="mod">
          <ac:chgData name="Patrice ARMAND" userId="f79e3ce1-a50a-4322-aa77-ecfb08aa79c1" providerId="ADAL" clId="{9B8003DF-11A7-4553-8256-95416EA76725}" dt="2025-06-24T14:33:56.299" v="578" actId="1038"/>
          <ac:spMkLst>
            <pc:docMk/>
            <pc:sldMk cId="1257417004" sldId="261"/>
            <ac:spMk id="2" creationId="{006CD515-3A9A-4F80-9E38-0DD944895CD9}"/>
          </ac:spMkLst>
        </pc:spChg>
        <pc:spChg chg="mod">
          <ac:chgData name="Patrice ARMAND" userId="f79e3ce1-a50a-4322-aa77-ecfb08aa79c1" providerId="ADAL" clId="{9B8003DF-11A7-4553-8256-95416EA76725}" dt="2025-06-25T17:21:34.665" v="3011" actId="552"/>
          <ac:spMkLst>
            <pc:docMk/>
            <pc:sldMk cId="1257417004" sldId="261"/>
            <ac:spMk id="3" creationId="{025FF927-9AED-4415-B966-D2386A72F28A}"/>
          </ac:spMkLst>
        </pc:spChg>
        <pc:spChg chg="add mod">
          <ac:chgData name="Patrice ARMAND" userId="f79e3ce1-a50a-4322-aa77-ecfb08aa79c1" providerId="ADAL" clId="{9B8003DF-11A7-4553-8256-95416EA76725}" dt="2025-06-24T19:35:50.342" v="2344" actId="1038"/>
          <ac:spMkLst>
            <pc:docMk/>
            <pc:sldMk cId="1257417004" sldId="261"/>
            <ac:spMk id="6" creationId="{9DE6BCB0-CD8F-A055-8664-B5C9FFBECEE0}"/>
          </ac:spMkLst>
        </pc:spChg>
        <pc:spChg chg="add mod">
          <ac:chgData name="Patrice ARMAND" userId="f79e3ce1-a50a-4322-aa77-ecfb08aa79c1" providerId="ADAL" clId="{9B8003DF-11A7-4553-8256-95416EA76725}" dt="2025-06-26T20:46:24.501" v="3293" actId="20577"/>
          <ac:spMkLst>
            <pc:docMk/>
            <pc:sldMk cId="1257417004" sldId="261"/>
            <ac:spMk id="9" creationId="{9FFDB1CC-568F-BA67-0F8A-0D53A2374D23}"/>
          </ac:spMkLst>
        </pc:spChg>
        <pc:picChg chg="add mod">
          <ac:chgData name="Patrice ARMAND" userId="f79e3ce1-a50a-4322-aa77-ecfb08aa79c1" providerId="ADAL" clId="{9B8003DF-11A7-4553-8256-95416EA76725}" dt="2025-06-26T20:47:13.906" v="3313" actId="1035"/>
          <ac:picMkLst>
            <pc:docMk/>
            <pc:sldMk cId="1257417004" sldId="261"/>
            <ac:picMk id="8" creationId="{1324932F-9C16-638F-1612-341C114EEA6C}"/>
          </ac:picMkLst>
        </pc:picChg>
      </pc:sldChg>
      <pc:sldChg chg="addSp delSp modSp del mod ord modAnim">
        <pc:chgData name="Patrice ARMAND" userId="f79e3ce1-a50a-4322-aa77-ecfb08aa79c1" providerId="ADAL" clId="{9B8003DF-11A7-4553-8256-95416EA76725}" dt="2025-06-25T17:35:13.199" v="3018" actId="2696"/>
        <pc:sldMkLst>
          <pc:docMk/>
          <pc:sldMk cId="1058441868" sldId="262"/>
        </pc:sldMkLst>
      </pc:sldChg>
      <pc:sldChg chg="addSp delSp modSp mod ord modAnim">
        <pc:chgData name="Patrice ARMAND" userId="f79e3ce1-a50a-4322-aa77-ecfb08aa79c1" providerId="ADAL" clId="{9B8003DF-11A7-4553-8256-95416EA76725}" dt="2025-06-27T09:31:36.046" v="5756" actId="20577"/>
        <pc:sldMkLst>
          <pc:docMk/>
          <pc:sldMk cId="1089034403" sldId="263"/>
        </pc:sldMkLst>
        <pc:spChg chg="mod">
          <ac:chgData name="Patrice ARMAND" userId="f79e3ce1-a50a-4322-aa77-ecfb08aa79c1" providerId="ADAL" clId="{9B8003DF-11A7-4553-8256-95416EA76725}" dt="2025-06-24T19:20:45.029" v="2068" actId="1036"/>
          <ac:spMkLst>
            <pc:docMk/>
            <pc:sldMk cId="1089034403" sldId="263"/>
            <ac:spMk id="4" creationId="{B6D68F84-29C1-E274-C046-8ACCE17CE223}"/>
          </ac:spMkLst>
        </pc:spChg>
        <pc:spChg chg="mod">
          <ac:chgData name="Patrice ARMAND" userId="f79e3ce1-a50a-4322-aa77-ecfb08aa79c1" providerId="ADAL" clId="{9B8003DF-11A7-4553-8256-95416EA76725}" dt="2025-06-24T19:11:51.594" v="1855" actId="1038"/>
          <ac:spMkLst>
            <pc:docMk/>
            <pc:sldMk cId="1089034403" sldId="263"/>
            <ac:spMk id="5" creationId="{3F1ED87C-0D1C-8F3B-7420-BCE592BF606F}"/>
          </ac:spMkLst>
        </pc:spChg>
        <pc:spChg chg="mod">
          <ac:chgData name="Patrice ARMAND" userId="f79e3ce1-a50a-4322-aa77-ecfb08aa79c1" providerId="ADAL" clId="{9B8003DF-11A7-4553-8256-95416EA76725}" dt="2025-06-24T19:14:41.112" v="1900" actId="1038"/>
          <ac:spMkLst>
            <pc:docMk/>
            <pc:sldMk cId="1089034403" sldId="263"/>
            <ac:spMk id="6" creationId="{6407E41A-A1F4-6D6D-54CE-F987A58507FE}"/>
          </ac:spMkLst>
        </pc:spChg>
        <pc:spChg chg="mod">
          <ac:chgData name="Patrice ARMAND" userId="f79e3ce1-a50a-4322-aa77-ecfb08aa79c1" providerId="ADAL" clId="{9B8003DF-11A7-4553-8256-95416EA76725}" dt="2025-06-24T14:52:08.494" v="1125" actId="1037"/>
          <ac:spMkLst>
            <pc:docMk/>
            <pc:sldMk cId="1089034403" sldId="263"/>
            <ac:spMk id="7" creationId="{3818F666-82AB-ACBB-3F19-A969917B292E}"/>
          </ac:spMkLst>
        </pc:spChg>
        <pc:spChg chg="mod">
          <ac:chgData name="Patrice ARMAND" userId="f79e3ce1-a50a-4322-aa77-ecfb08aa79c1" providerId="ADAL" clId="{9B8003DF-11A7-4553-8256-95416EA76725}" dt="2025-06-24T19:08:47.643" v="1848" actId="1037"/>
          <ac:spMkLst>
            <pc:docMk/>
            <pc:sldMk cId="1089034403" sldId="263"/>
            <ac:spMk id="8" creationId="{3060DAD5-103A-F2F0-50D7-AA23C7DE1411}"/>
          </ac:spMkLst>
        </pc:spChg>
        <pc:spChg chg="mod">
          <ac:chgData name="Patrice ARMAND" userId="f79e3ce1-a50a-4322-aa77-ecfb08aa79c1" providerId="ADAL" clId="{9B8003DF-11A7-4553-8256-95416EA76725}" dt="2025-06-26T21:35:17.446" v="3532" actId="1035"/>
          <ac:spMkLst>
            <pc:docMk/>
            <pc:sldMk cId="1089034403" sldId="263"/>
            <ac:spMk id="13" creationId="{BA579F87-9548-6565-7B18-F22AD9097980}"/>
          </ac:spMkLst>
        </pc:spChg>
        <pc:spChg chg="mod">
          <ac:chgData name="Patrice ARMAND" userId="f79e3ce1-a50a-4322-aa77-ecfb08aa79c1" providerId="ADAL" clId="{9B8003DF-11A7-4553-8256-95416EA76725}" dt="2025-06-26T21:30:26.228" v="3442" actId="207"/>
          <ac:spMkLst>
            <pc:docMk/>
            <pc:sldMk cId="1089034403" sldId="263"/>
            <ac:spMk id="18" creationId="{8031BCD9-E5BF-6DD2-C4D9-820641EEABA2}"/>
          </ac:spMkLst>
        </pc:spChg>
        <pc:spChg chg="mod">
          <ac:chgData name="Patrice ARMAND" userId="f79e3ce1-a50a-4322-aa77-ecfb08aa79c1" providerId="ADAL" clId="{9B8003DF-11A7-4553-8256-95416EA76725}" dt="2025-06-24T14:52:33.428" v="1172" actId="1037"/>
          <ac:spMkLst>
            <pc:docMk/>
            <pc:sldMk cId="1089034403" sldId="263"/>
            <ac:spMk id="19" creationId="{408E93F3-1B0C-72A4-F8A7-6F8FB7591582}"/>
          </ac:spMkLst>
        </pc:spChg>
        <pc:spChg chg="mod">
          <ac:chgData name="Patrice ARMAND" userId="f79e3ce1-a50a-4322-aa77-ecfb08aa79c1" providerId="ADAL" clId="{9B8003DF-11A7-4553-8256-95416EA76725}" dt="2025-06-24T14:52:33.428" v="1172" actId="1037"/>
          <ac:spMkLst>
            <pc:docMk/>
            <pc:sldMk cId="1089034403" sldId="263"/>
            <ac:spMk id="20" creationId="{5B4D4493-09F8-E98D-045D-6FF23356AB01}"/>
          </ac:spMkLst>
        </pc:spChg>
        <pc:spChg chg="add mod">
          <ac:chgData name="Patrice ARMAND" userId="f79e3ce1-a50a-4322-aa77-ecfb08aa79c1" providerId="ADAL" clId="{9B8003DF-11A7-4553-8256-95416EA76725}" dt="2025-06-24T14:52:43.076" v="1200" actId="1037"/>
          <ac:spMkLst>
            <pc:docMk/>
            <pc:sldMk cId="1089034403" sldId="263"/>
            <ac:spMk id="21" creationId="{00AFFDF4-3ADA-1BF3-F50B-8BBC4DC76B30}"/>
          </ac:spMkLst>
        </pc:spChg>
        <pc:spChg chg="add mod">
          <ac:chgData name="Patrice ARMAND" userId="f79e3ce1-a50a-4322-aa77-ecfb08aa79c1" providerId="ADAL" clId="{9B8003DF-11A7-4553-8256-95416EA76725}" dt="2025-06-24T19:12:33.689" v="1878" actId="1038"/>
          <ac:spMkLst>
            <pc:docMk/>
            <pc:sldMk cId="1089034403" sldId="263"/>
            <ac:spMk id="22" creationId="{31E87661-433C-6D19-6F6B-F7E857A3B892}"/>
          </ac:spMkLst>
        </pc:spChg>
        <pc:spChg chg="mod">
          <ac:chgData name="Patrice ARMAND" userId="f79e3ce1-a50a-4322-aa77-ecfb08aa79c1" providerId="ADAL" clId="{9B8003DF-11A7-4553-8256-95416EA76725}" dt="2025-06-24T19:12:33.689" v="1878" actId="1038"/>
          <ac:spMkLst>
            <pc:docMk/>
            <pc:sldMk cId="1089034403" sldId="263"/>
            <ac:spMk id="23" creationId="{E219C305-2C41-5CC7-5692-423D6572AF75}"/>
          </ac:spMkLst>
        </pc:spChg>
        <pc:spChg chg="mod">
          <ac:chgData name="Patrice ARMAND" userId="f79e3ce1-a50a-4322-aa77-ecfb08aa79c1" providerId="ADAL" clId="{9B8003DF-11A7-4553-8256-95416EA76725}" dt="2025-06-24T19:12:33.689" v="1878" actId="1038"/>
          <ac:spMkLst>
            <pc:docMk/>
            <pc:sldMk cId="1089034403" sldId="263"/>
            <ac:spMk id="24" creationId="{423EBB7B-36F5-B8FA-D2F3-970044752FDE}"/>
          </ac:spMkLst>
        </pc:spChg>
        <pc:spChg chg="add mod">
          <ac:chgData name="Patrice ARMAND" userId="f79e3ce1-a50a-4322-aa77-ecfb08aa79c1" providerId="ADAL" clId="{9B8003DF-11A7-4553-8256-95416EA76725}" dt="2025-06-26T21:35:17.446" v="3532" actId="1035"/>
          <ac:spMkLst>
            <pc:docMk/>
            <pc:sldMk cId="1089034403" sldId="263"/>
            <ac:spMk id="25" creationId="{805BFC7E-AA0E-4C5A-3EFD-57D8ECC03436}"/>
          </ac:spMkLst>
        </pc:spChg>
        <pc:spChg chg="mod">
          <ac:chgData name="Patrice ARMAND" userId="f79e3ce1-a50a-4322-aa77-ecfb08aa79c1" providerId="ADAL" clId="{9B8003DF-11A7-4553-8256-95416EA76725}" dt="2025-06-24T19:12:33.689" v="1878" actId="1038"/>
          <ac:spMkLst>
            <pc:docMk/>
            <pc:sldMk cId="1089034403" sldId="263"/>
            <ac:spMk id="26" creationId="{DBEB3386-0434-C1B9-3E6E-FD1E6F1FF4ED}"/>
          </ac:spMkLst>
        </pc:spChg>
        <pc:spChg chg="add mod">
          <ac:chgData name="Patrice ARMAND" userId="f79e3ce1-a50a-4322-aa77-ecfb08aa79c1" providerId="ADAL" clId="{9B8003DF-11A7-4553-8256-95416EA76725}" dt="2025-06-27T09:31:36.046" v="5756" actId="20577"/>
          <ac:spMkLst>
            <pc:docMk/>
            <pc:sldMk cId="1089034403" sldId="263"/>
            <ac:spMk id="30" creationId="{5F0DBACB-30B1-789B-B199-3602DD535B8D}"/>
          </ac:spMkLst>
        </pc:spChg>
        <pc:spChg chg="mod">
          <ac:chgData name="Patrice ARMAND" userId="f79e3ce1-a50a-4322-aa77-ecfb08aa79c1" providerId="ADAL" clId="{9B8003DF-11A7-4553-8256-95416EA76725}" dt="2025-06-24T19:10:14.240" v="1849" actId="108"/>
          <ac:spMkLst>
            <pc:docMk/>
            <pc:sldMk cId="1089034403" sldId="263"/>
            <ac:spMk id="33" creationId="{CC1DBD16-603A-18D0-76B2-A67555E03C5E}"/>
          </ac:spMkLst>
        </pc:spChg>
        <pc:spChg chg="add mod">
          <ac:chgData name="Patrice ARMAND" userId="f79e3ce1-a50a-4322-aa77-ecfb08aa79c1" providerId="ADAL" clId="{9B8003DF-11A7-4553-8256-95416EA76725}" dt="2025-06-26T21:30:26.228" v="3442" actId="207"/>
          <ac:spMkLst>
            <pc:docMk/>
            <pc:sldMk cId="1089034403" sldId="263"/>
            <ac:spMk id="34" creationId="{465DF67B-DB7A-BB85-5ADB-C5BBC519BCD1}"/>
          </ac:spMkLst>
        </pc:spChg>
        <pc:spChg chg="mod">
          <ac:chgData name="Patrice ARMAND" userId="f79e3ce1-a50a-4322-aa77-ecfb08aa79c1" providerId="ADAL" clId="{9B8003DF-11A7-4553-8256-95416EA76725}" dt="2025-06-26T23:35:36.811" v="5333" actId="1076"/>
          <ac:spMkLst>
            <pc:docMk/>
            <pc:sldMk cId="1089034403" sldId="263"/>
            <ac:spMk id="35" creationId="{87AF63B9-4977-576A-2E0F-175F3F2BE38F}"/>
          </ac:spMkLst>
        </pc:spChg>
        <pc:spChg chg="add del mod">
          <ac:chgData name="Patrice ARMAND" userId="f79e3ce1-a50a-4322-aa77-ecfb08aa79c1" providerId="ADAL" clId="{9B8003DF-11A7-4553-8256-95416EA76725}" dt="2025-06-26T23:33:16.981" v="5095" actId="478"/>
          <ac:spMkLst>
            <pc:docMk/>
            <pc:sldMk cId="1089034403" sldId="263"/>
            <ac:spMk id="36" creationId="{EBFBBE37-58E2-24CC-321C-00F22DED2971}"/>
          </ac:spMkLst>
        </pc:spChg>
        <pc:spChg chg="mod">
          <ac:chgData name="Patrice ARMAND" userId="f79e3ce1-a50a-4322-aa77-ecfb08aa79c1" providerId="ADAL" clId="{9B8003DF-11A7-4553-8256-95416EA76725}" dt="2025-06-27T00:31:40.521" v="5426" actId="1037"/>
          <ac:spMkLst>
            <pc:docMk/>
            <pc:sldMk cId="1089034403" sldId="263"/>
            <ac:spMk id="38" creationId="{B8C92909-C1CF-A53C-0B20-1D8D191604AE}"/>
          </ac:spMkLst>
        </pc:spChg>
        <pc:spChg chg="mod">
          <ac:chgData name="Patrice ARMAND" userId="f79e3ce1-a50a-4322-aa77-ecfb08aa79c1" providerId="ADAL" clId="{9B8003DF-11A7-4553-8256-95416EA76725}" dt="2025-06-24T19:15:31.214" v="1913" actId="1036"/>
          <ac:spMkLst>
            <pc:docMk/>
            <pc:sldMk cId="1089034403" sldId="263"/>
            <ac:spMk id="39" creationId="{6453A459-7112-91CC-73A9-9C064C678ABC}"/>
          </ac:spMkLst>
        </pc:spChg>
        <pc:spChg chg="mod">
          <ac:chgData name="Patrice ARMAND" userId="f79e3ce1-a50a-4322-aa77-ecfb08aa79c1" providerId="ADAL" clId="{9B8003DF-11A7-4553-8256-95416EA76725}" dt="2025-06-26T21:35:17.446" v="3532" actId="1035"/>
          <ac:spMkLst>
            <pc:docMk/>
            <pc:sldMk cId="1089034403" sldId="263"/>
            <ac:spMk id="40" creationId="{CA7ABD6D-C783-F6F3-12D5-D14EE903CA34}"/>
          </ac:spMkLst>
        </pc:spChg>
        <pc:spChg chg="add mod">
          <ac:chgData name="Patrice ARMAND" userId="f79e3ce1-a50a-4322-aa77-ecfb08aa79c1" providerId="ADAL" clId="{9B8003DF-11A7-4553-8256-95416EA76725}" dt="2025-06-26T21:35:17.446" v="3532" actId="1035"/>
          <ac:spMkLst>
            <pc:docMk/>
            <pc:sldMk cId="1089034403" sldId="263"/>
            <ac:spMk id="41" creationId="{040226CE-0012-D98F-DB1D-59D73E8704D4}"/>
          </ac:spMkLst>
        </pc:spChg>
        <pc:spChg chg="mod">
          <ac:chgData name="Patrice ARMAND" userId="f79e3ce1-a50a-4322-aa77-ecfb08aa79c1" providerId="ADAL" clId="{9B8003DF-11A7-4553-8256-95416EA76725}" dt="2025-06-24T19:15:31.214" v="1913" actId="1036"/>
          <ac:spMkLst>
            <pc:docMk/>
            <pc:sldMk cId="1089034403" sldId="263"/>
            <ac:spMk id="42" creationId="{BAFC6754-54CD-758D-E024-3636B1C5D2D1}"/>
          </ac:spMkLst>
        </pc:spChg>
        <pc:spChg chg="add mod">
          <ac:chgData name="Patrice ARMAND" userId="f79e3ce1-a50a-4322-aa77-ecfb08aa79c1" providerId="ADAL" clId="{9B8003DF-11A7-4553-8256-95416EA76725}" dt="2025-06-26T21:43:11.194" v="3761" actId="1035"/>
          <ac:spMkLst>
            <pc:docMk/>
            <pc:sldMk cId="1089034403" sldId="263"/>
            <ac:spMk id="43" creationId="{89E0A421-29F4-4C63-DC97-66778B9D8976}"/>
          </ac:spMkLst>
        </pc:spChg>
        <pc:spChg chg="mod">
          <ac:chgData name="Patrice ARMAND" userId="f79e3ce1-a50a-4322-aa77-ecfb08aa79c1" providerId="ADAL" clId="{9B8003DF-11A7-4553-8256-95416EA76725}" dt="2025-06-26T21:30:26.228" v="3442" actId="207"/>
          <ac:spMkLst>
            <pc:docMk/>
            <pc:sldMk cId="1089034403" sldId="263"/>
            <ac:spMk id="44" creationId="{9E7D338D-6048-B2AF-57AF-A69B998FF342}"/>
          </ac:spMkLst>
        </pc:spChg>
        <pc:spChg chg="mod">
          <ac:chgData name="Patrice ARMAND" userId="f79e3ce1-a50a-4322-aa77-ecfb08aa79c1" providerId="ADAL" clId="{9B8003DF-11A7-4553-8256-95416EA76725}" dt="2025-06-24T19:14:55.992" v="1908" actId="1037"/>
          <ac:spMkLst>
            <pc:docMk/>
            <pc:sldMk cId="1089034403" sldId="263"/>
            <ac:spMk id="45" creationId="{015EE6A7-DA2A-A1DA-2587-A5EABAA08F69}"/>
          </ac:spMkLst>
        </pc:spChg>
        <pc:spChg chg="del mod">
          <ac:chgData name="Patrice ARMAND" userId="f79e3ce1-a50a-4322-aa77-ecfb08aa79c1" providerId="ADAL" clId="{9B8003DF-11A7-4553-8256-95416EA76725}" dt="2025-06-26T23:32:28.681" v="5071" actId="478"/>
          <ac:spMkLst>
            <pc:docMk/>
            <pc:sldMk cId="1089034403" sldId="263"/>
            <ac:spMk id="49" creationId="{5C32048A-3202-944C-78AF-DD9E2993ACF3}"/>
          </ac:spMkLst>
        </pc:spChg>
        <pc:spChg chg="add mod">
          <ac:chgData name="Patrice ARMAND" userId="f79e3ce1-a50a-4322-aa77-ecfb08aa79c1" providerId="ADAL" clId="{9B8003DF-11A7-4553-8256-95416EA76725}" dt="2025-06-27T00:31:57.867" v="5435" actId="313"/>
          <ac:spMkLst>
            <pc:docMk/>
            <pc:sldMk cId="1089034403" sldId="263"/>
            <ac:spMk id="51" creationId="{DEC663D7-8BC5-D5A7-F10D-20207BF79DD9}"/>
          </ac:spMkLst>
        </pc:spChg>
        <pc:spChg chg="mod">
          <ac:chgData name="Patrice ARMAND" userId="f79e3ce1-a50a-4322-aa77-ecfb08aa79c1" providerId="ADAL" clId="{9B8003DF-11A7-4553-8256-95416EA76725}" dt="2025-06-24T14:55:12.126" v="1386" actId="1037"/>
          <ac:spMkLst>
            <pc:docMk/>
            <pc:sldMk cId="1089034403" sldId="263"/>
            <ac:spMk id="52" creationId="{8ACDF660-EFC8-060A-76FC-905F5EEB433E}"/>
          </ac:spMkLst>
        </pc:spChg>
        <pc:spChg chg="mod">
          <ac:chgData name="Patrice ARMAND" userId="f79e3ce1-a50a-4322-aa77-ecfb08aa79c1" providerId="ADAL" clId="{9B8003DF-11A7-4553-8256-95416EA76725}" dt="2025-06-24T14:55:07.908" v="1384" actId="1038"/>
          <ac:spMkLst>
            <pc:docMk/>
            <pc:sldMk cId="1089034403" sldId="263"/>
            <ac:spMk id="53" creationId="{CE521D6D-76FA-04B3-404C-69518B0EDE02}"/>
          </ac:spMkLst>
        </pc:spChg>
        <pc:spChg chg="mod">
          <ac:chgData name="Patrice ARMAND" userId="f79e3ce1-a50a-4322-aa77-ecfb08aa79c1" providerId="ADAL" clId="{9B8003DF-11A7-4553-8256-95416EA76725}" dt="2025-06-26T22:41:23.557" v="4909" actId="20577"/>
          <ac:spMkLst>
            <pc:docMk/>
            <pc:sldMk cId="1089034403" sldId="263"/>
            <ac:spMk id="54" creationId="{1A0B207A-69E9-51E5-793F-3DA1D8511CCB}"/>
          </ac:spMkLst>
        </pc:spChg>
        <pc:spChg chg="add mod">
          <ac:chgData name="Patrice ARMAND" userId="f79e3ce1-a50a-4322-aa77-ecfb08aa79c1" providerId="ADAL" clId="{9B8003DF-11A7-4553-8256-95416EA76725}" dt="2025-06-26T23:34:29.199" v="5274" actId="1035"/>
          <ac:spMkLst>
            <pc:docMk/>
            <pc:sldMk cId="1089034403" sldId="263"/>
            <ac:spMk id="98" creationId="{1B573DB7-855C-9F07-4C4E-B74635C1EE13}"/>
          </ac:spMkLst>
        </pc:spChg>
        <pc:cxnChg chg="mod">
          <ac:chgData name="Patrice ARMAND" userId="f79e3ce1-a50a-4322-aa77-ecfb08aa79c1" providerId="ADAL" clId="{9B8003DF-11A7-4553-8256-95416EA76725}" dt="2025-06-24T19:12:33.689" v="1878" actId="1038"/>
          <ac:cxnSpMkLst>
            <pc:docMk/>
            <pc:sldMk cId="1089034403" sldId="263"/>
            <ac:cxnSpMk id="9" creationId="{0D3A1406-B128-8EEA-230E-235E93601616}"/>
          </ac:cxnSpMkLst>
        </pc:cxnChg>
        <pc:cxnChg chg="mod">
          <ac:chgData name="Patrice ARMAND" userId="f79e3ce1-a50a-4322-aa77-ecfb08aa79c1" providerId="ADAL" clId="{9B8003DF-11A7-4553-8256-95416EA76725}" dt="2025-06-24T19:16:06.691" v="1918" actId="1038"/>
          <ac:cxnSpMkLst>
            <pc:docMk/>
            <pc:sldMk cId="1089034403" sldId="263"/>
            <ac:cxnSpMk id="11" creationId="{5E189F26-698A-4199-63D3-1DE4C0C9CA22}"/>
          </ac:cxnSpMkLst>
        </pc:cxnChg>
        <pc:cxnChg chg="mod">
          <ac:chgData name="Patrice ARMAND" userId="f79e3ce1-a50a-4322-aa77-ecfb08aa79c1" providerId="ADAL" clId="{9B8003DF-11A7-4553-8256-95416EA76725}" dt="2025-06-24T14:53:36.577" v="1250" actId="1037"/>
          <ac:cxnSpMkLst>
            <pc:docMk/>
            <pc:sldMk cId="1089034403" sldId="263"/>
            <ac:cxnSpMk id="12" creationId="{AA965CB9-58E5-5B65-02EA-8B2BC0F06EEF}"/>
          </ac:cxnSpMkLst>
        </pc:cxnChg>
        <pc:cxnChg chg="mod">
          <ac:chgData name="Patrice ARMAND" userId="f79e3ce1-a50a-4322-aa77-ecfb08aa79c1" providerId="ADAL" clId="{9B8003DF-11A7-4553-8256-95416EA76725}" dt="2025-06-24T19:12:56.756" v="1897" actId="1038"/>
          <ac:cxnSpMkLst>
            <pc:docMk/>
            <pc:sldMk cId="1089034403" sldId="263"/>
            <ac:cxnSpMk id="14" creationId="{96B251E7-EF7A-F9B4-A933-2E17296E9978}"/>
          </ac:cxnSpMkLst>
        </pc:cxnChg>
        <pc:cxnChg chg="mod">
          <ac:chgData name="Patrice ARMAND" userId="f79e3ce1-a50a-4322-aa77-ecfb08aa79c1" providerId="ADAL" clId="{9B8003DF-11A7-4553-8256-95416EA76725}" dt="2025-06-24T14:52:59.091" v="1203" actId="14100"/>
          <ac:cxnSpMkLst>
            <pc:docMk/>
            <pc:sldMk cId="1089034403" sldId="263"/>
            <ac:cxnSpMk id="17" creationId="{81674B16-B0B2-7415-E97E-CD6925AAC76F}"/>
          </ac:cxnSpMkLst>
        </pc:cxnChg>
        <pc:cxnChg chg="mod">
          <ac:chgData name="Patrice ARMAND" userId="f79e3ce1-a50a-4322-aa77-ecfb08aa79c1" providerId="ADAL" clId="{9B8003DF-11A7-4553-8256-95416EA76725}" dt="2025-06-26T21:43:22.386" v="3766" actId="1038"/>
          <ac:cxnSpMkLst>
            <pc:docMk/>
            <pc:sldMk cId="1089034403" sldId="263"/>
            <ac:cxnSpMk id="27" creationId="{F2D449CC-2D78-3AB8-FC39-CC4C7AC106EA}"/>
          </ac:cxnSpMkLst>
        </pc:cxnChg>
        <pc:cxnChg chg="mod">
          <ac:chgData name="Patrice ARMAND" userId="f79e3ce1-a50a-4322-aa77-ecfb08aa79c1" providerId="ADAL" clId="{9B8003DF-11A7-4553-8256-95416EA76725}" dt="2025-06-26T21:43:44.806" v="3769" actId="14100"/>
          <ac:cxnSpMkLst>
            <pc:docMk/>
            <pc:sldMk cId="1089034403" sldId="263"/>
            <ac:cxnSpMk id="28" creationId="{03800202-6789-3E31-0A45-14C8450D54A3}"/>
          </ac:cxnSpMkLst>
        </pc:cxnChg>
        <pc:cxnChg chg="mod">
          <ac:chgData name="Patrice ARMAND" userId="f79e3ce1-a50a-4322-aa77-ecfb08aa79c1" providerId="ADAL" clId="{9B8003DF-11A7-4553-8256-95416EA76725}" dt="2025-06-24T19:10:53.377" v="1852" actId="14100"/>
          <ac:cxnSpMkLst>
            <pc:docMk/>
            <pc:sldMk cId="1089034403" sldId="263"/>
            <ac:cxnSpMk id="29" creationId="{91E0A2BB-CC10-80CF-129E-787325B2CB3B}"/>
          </ac:cxnSpMkLst>
        </pc:cxnChg>
        <pc:cxnChg chg="mod">
          <ac:chgData name="Patrice ARMAND" userId="f79e3ce1-a50a-4322-aa77-ecfb08aa79c1" providerId="ADAL" clId="{9B8003DF-11A7-4553-8256-95416EA76725}" dt="2025-06-26T23:35:24.751" v="5332" actId="1035"/>
          <ac:cxnSpMkLst>
            <pc:docMk/>
            <pc:sldMk cId="1089034403" sldId="263"/>
            <ac:cxnSpMk id="31" creationId="{F869981A-7ADE-80F4-DF2F-28C916250F49}"/>
          </ac:cxnSpMkLst>
        </pc:cxnChg>
        <pc:cxnChg chg="mod">
          <ac:chgData name="Patrice ARMAND" userId="f79e3ce1-a50a-4322-aa77-ecfb08aa79c1" providerId="ADAL" clId="{9B8003DF-11A7-4553-8256-95416EA76725}" dt="2025-06-26T23:34:57.795" v="5279" actId="14100"/>
          <ac:cxnSpMkLst>
            <pc:docMk/>
            <pc:sldMk cId="1089034403" sldId="263"/>
            <ac:cxnSpMk id="32" creationId="{2CD8DC1F-9E0B-A39D-AF7A-344BF36065FE}"/>
          </ac:cxnSpMkLst>
        </pc:cxnChg>
        <pc:cxnChg chg="mod">
          <ac:chgData name="Patrice ARMAND" userId="f79e3ce1-a50a-4322-aa77-ecfb08aa79c1" providerId="ADAL" clId="{9B8003DF-11A7-4553-8256-95416EA76725}" dt="2025-06-24T19:22:06.785" v="2087" actId="14100"/>
          <ac:cxnSpMkLst>
            <pc:docMk/>
            <pc:sldMk cId="1089034403" sldId="263"/>
            <ac:cxnSpMk id="37" creationId="{3D4BBC49-EC43-AE15-B325-BB917E1CA7B7}"/>
          </ac:cxnSpMkLst>
        </pc:cxnChg>
        <pc:cxnChg chg="mod">
          <ac:chgData name="Patrice ARMAND" userId="f79e3ce1-a50a-4322-aa77-ecfb08aa79c1" providerId="ADAL" clId="{9B8003DF-11A7-4553-8256-95416EA76725}" dt="2025-06-24T14:44:55.799" v="867" actId="1076"/>
          <ac:cxnSpMkLst>
            <pc:docMk/>
            <pc:sldMk cId="1089034403" sldId="263"/>
            <ac:cxnSpMk id="46" creationId="{DF9B2CA8-2F95-DEA8-06E8-9E8D130A9A95}"/>
          </ac:cxnSpMkLst>
        </pc:cxnChg>
        <pc:cxnChg chg="mod">
          <ac:chgData name="Patrice ARMAND" userId="f79e3ce1-a50a-4322-aa77-ecfb08aa79c1" providerId="ADAL" clId="{9B8003DF-11A7-4553-8256-95416EA76725}" dt="2025-06-24T14:56:38.762" v="1480" actId="14100"/>
          <ac:cxnSpMkLst>
            <pc:docMk/>
            <pc:sldMk cId="1089034403" sldId="263"/>
            <ac:cxnSpMk id="47" creationId="{FE09E71D-A782-216F-9045-EF0957041C73}"/>
          </ac:cxnSpMkLst>
        </pc:cxnChg>
        <pc:cxnChg chg="mod">
          <ac:chgData name="Patrice ARMAND" userId="f79e3ce1-a50a-4322-aa77-ecfb08aa79c1" providerId="ADAL" clId="{9B8003DF-11A7-4553-8256-95416EA76725}" dt="2025-06-24T19:10:44.337" v="1851" actId="14100"/>
          <ac:cxnSpMkLst>
            <pc:docMk/>
            <pc:sldMk cId="1089034403" sldId="263"/>
            <ac:cxnSpMk id="48" creationId="{8467A935-E6FE-BBF3-29C5-4F2676EDB3DA}"/>
          </ac:cxnSpMkLst>
        </pc:cxnChg>
        <pc:cxnChg chg="mod">
          <ac:chgData name="Patrice ARMAND" userId="f79e3ce1-a50a-4322-aa77-ecfb08aa79c1" providerId="ADAL" clId="{9B8003DF-11A7-4553-8256-95416EA76725}" dt="2025-06-24T19:22:01.203" v="2086" actId="14100"/>
          <ac:cxnSpMkLst>
            <pc:docMk/>
            <pc:sldMk cId="1089034403" sldId="263"/>
            <ac:cxnSpMk id="50" creationId="{52E9A6EA-C37B-737B-89A9-CE1092387368}"/>
          </ac:cxnSpMkLst>
        </pc:cxnChg>
      </pc:sldChg>
      <pc:sldChg chg="addSp modSp mod modAnim">
        <pc:chgData name="Patrice ARMAND" userId="f79e3ce1-a50a-4322-aa77-ecfb08aa79c1" providerId="ADAL" clId="{9B8003DF-11A7-4553-8256-95416EA76725}" dt="2025-06-27T11:05:47.881" v="6694"/>
        <pc:sldMkLst>
          <pc:docMk/>
          <pc:sldMk cId="3766129512" sldId="264"/>
        </pc:sldMkLst>
        <pc:spChg chg="mod">
          <ac:chgData name="Patrice ARMAND" userId="f79e3ce1-a50a-4322-aa77-ecfb08aa79c1" providerId="ADAL" clId="{9B8003DF-11A7-4553-8256-95416EA76725}" dt="2025-06-27T11:05:47.881" v="6694"/>
          <ac:spMkLst>
            <pc:docMk/>
            <pc:sldMk cId="3766129512" sldId="264"/>
            <ac:spMk id="2" creationId="{5943D6BB-AA20-43A5-813B-A46B82756545}"/>
          </ac:spMkLst>
        </pc:spChg>
        <pc:spChg chg="mod">
          <ac:chgData name="Patrice ARMAND" userId="f79e3ce1-a50a-4322-aa77-ecfb08aa79c1" providerId="ADAL" clId="{9B8003DF-11A7-4553-8256-95416EA76725}" dt="2025-06-24T14:05:11.291" v="448" actId="20577"/>
          <ac:spMkLst>
            <pc:docMk/>
            <pc:sldMk cId="3766129512" sldId="264"/>
            <ac:spMk id="3" creationId="{2EF3F274-6CD6-4B74-9DAC-3E53FF70F203}"/>
          </ac:spMkLst>
        </pc:spChg>
        <pc:spChg chg="add mod">
          <ac:chgData name="Patrice ARMAND" userId="f79e3ce1-a50a-4322-aa77-ecfb08aa79c1" providerId="ADAL" clId="{9B8003DF-11A7-4553-8256-95416EA76725}" dt="2025-06-27T10:59:30.894" v="6597" actId="552"/>
          <ac:spMkLst>
            <pc:docMk/>
            <pc:sldMk cId="3766129512" sldId="264"/>
            <ac:spMk id="4" creationId="{7A04F453-BD48-C6DA-FE9B-0A5F5F3AD8C7}"/>
          </ac:spMkLst>
        </pc:spChg>
      </pc:sldChg>
      <pc:sldChg chg="modSp mod">
        <pc:chgData name="Patrice ARMAND" userId="f79e3ce1-a50a-4322-aa77-ecfb08aa79c1" providerId="ADAL" clId="{9B8003DF-11A7-4553-8256-95416EA76725}" dt="2025-06-27T12:23:24.583" v="7461" actId="20577"/>
        <pc:sldMkLst>
          <pc:docMk/>
          <pc:sldMk cId="492700438" sldId="265"/>
        </pc:sldMkLst>
        <pc:spChg chg="mod">
          <ac:chgData name="Patrice ARMAND" userId="f79e3ce1-a50a-4322-aa77-ecfb08aa79c1" providerId="ADAL" clId="{9B8003DF-11A7-4553-8256-95416EA76725}" dt="2025-06-27T12:23:00.196" v="7418" actId="20577"/>
          <ac:spMkLst>
            <pc:docMk/>
            <pc:sldMk cId="492700438" sldId="265"/>
            <ac:spMk id="2" creationId="{150004FE-498D-41FE-98DE-41053EDF9E8E}"/>
          </ac:spMkLst>
        </pc:spChg>
        <pc:spChg chg="mod">
          <ac:chgData name="Patrice ARMAND" userId="f79e3ce1-a50a-4322-aa77-ecfb08aa79c1" providerId="ADAL" clId="{9B8003DF-11A7-4553-8256-95416EA76725}" dt="2025-06-27T12:23:24.583" v="7461" actId="20577"/>
          <ac:spMkLst>
            <pc:docMk/>
            <pc:sldMk cId="492700438" sldId="265"/>
            <ac:spMk id="3" creationId="{3B2EB3DF-98A6-40CD-A3C9-6D3C571EAD73}"/>
          </ac:spMkLst>
        </pc:spChg>
        <pc:spChg chg="mod">
          <ac:chgData name="Patrice ARMAND" userId="f79e3ce1-a50a-4322-aa77-ecfb08aa79c1" providerId="ADAL" clId="{9B8003DF-11A7-4553-8256-95416EA76725}" dt="2025-06-26T20:44:44.133" v="3260"/>
          <ac:spMkLst>
            <pc:docMk/>
            <pc:sldMk cId="492700438" sldId="265"/>
            <ac:spMk id="4" creationId="{EF3A36FC-7EBA-4A7A-B817-49D279F6C816}"/>
          </ac:spMkLst>
        </pc:spChg>
      </pc:sldChg>
      <pc:sldChg chg="addSp delSp modSp new mod modClrScheme chgLayout">
        <pc:chgData name="Patrice ARMAND" userId="f79e3ce1-a50a-4322-aa77-ecfb08aa79c1" providerId="ADAL" clId="{9B8003DF-11A7-4553-8256-95416EA76725}" dt="2025-06-27T12:15:31.700" v="7387" actId="20577"/>
        <pc:sldMkLst>
          <pc:docMk/>
          <pc:sldMk cId="3998339867" sldId="266"/>
        </pc:sldMkLst>
        <pc:spChg chg="mod ord">
          <ac:chgData name="Patrice ARMAND" userId="f79e3ce1-a50a-4322-aa77-ecfb08aa79c1" providerId="ADAL" clId="{9B8003DF-11A7-4553-8256-95416EA76725}" dt="2025-06-27T12:15:31.700" v="7387" actId="20577"/>
          <ac:spMkLst>
            <pc:docMk/>
            <pc:sldMk cId="3998339867" sldId="266"/>
            <ac:spMk id="4" creationId="{94D14443-D938-A196-6395-07824F43D4EC}"/>
          </ac:spMkLst>
        </pc:spChg>
        <pc:spChg chg="add mod">
          <ac:chgData name="Patrice ARMAND" userId="f79e3ce1-a50a-4322-aa77-ecfb08aa79c1" providerId="ADAL" clId="{9B8003DF-11A7-4553-8256-95416EA76725}" dt="2025-06-27T10:53:54.081" v="6564" actId="1036"/>
          <ac:spMkLst>
            <pc:docMk/>
            <pc:sldMk cId="3998339867" sldId="266"/>
            <ac:spMk id="9" creationId="{2603D3D2-8289-20AF-03DC-8D70CFC8754D}"/>
          </ac:spMkLst>
        </pc:spChg>
      </pc:sldChg>
      <pc:sldChg chg="modSp add mod modAnim">
        <pc:chgData name="Patrice ARMAND" userId="f79e3ce1-a50a-4322-aa77-ecfb08aa79c1" providerId="ADAL" clId="{9B8003DF-11A7-4553-8256-95416EA76725}" dt="2025-06-27T11:00:46.510" v="6599"/>
        <pc:sldMkLst>
          <pc:docMk/>
          <pc:sldMk cId="1774292954" sldId="267"/>
        </pc:sldMkLst>
        <pc:spChg chg="mod">
          <ac:chgData name="Patrice ARMAND" userId="f79e3ce1-a50a-4322-aa77-ecfb08aa79c1" providerId="ADAL" clId="{9B8003DF-11A7-4553-8256-95416EA76725}" dt="2025-06-27T10:35:17.749" v="6314" actId="20577"/>
          <ac:spMkLst>
            <pc:docMk/>
            <pc:sldMk cId="1774292954" sldId="267"/>
            <ac:spMk id="2" creationId="{67E0705F-BE15-438E-DC46-135C24F43EBE}"/>
          </ac:spMkLst>
        </pc:spChg>
        <pc:spChg chg="mod">
          <ac:chgData name="Patrice ARMAND" userId="f79e3ce1-a50a-4322-aa77-ecfb08aa79c1" providerId="ADAL" clId="{9B8003DF-11A7-4553-8256-95416EA76725}" dt="2025-06-25T17:38:22.809" v="3097" actId="1036"/>
          <ac:spMkLst>
            <pc:docMk/>
            <pc:sldMk cId="1774292954" sldId="267"/>
            <ac:spMk id="3" creationId="{43BC76DE-9F87-0A5C-6CFC-2BCFC5F0BA31}"/>
          </ac:spMkLst>
        </pc:spChg>
      </pc:sldChg>
      <pc:sldChg chg="add del">
        <pc:chgData name="Patrice ARMAND" userId="f79e3ce1-a50a-4322-aa77-ecfb08aa79c1" providerId="ADAL" clId="{9B8003DF-11A7-4553-8256-95416EA76725}" dt="2025-06-25T17:39:44.835" v="3098" actId="2696"/>
        <pc:sldMkLst>
          <pc:docMk/>
          <pc:sldMk cId="724119745" sldId="268"/>
        </pc:sldMkLst>
      </pc:sldChg>
      <pc:sldChg chg="addSp modSp add mod">
        <pc:chgData name="Patrice ARMAND" userId="f79e3ce1-a50a-4322-aa77-ecfb08aa79c1" providerId="ADAL" clId="{9B8003DF-11A7-4553-8256-95416EA76725}" dt="2025-06-27T10:40:01.822" v="6362" actId="1037"/>
        <pc:sldMkLst>
          <pc:docMk/>
          <pc:sldMk cId="579823271" sldId="269"/>
        </pc:sldMkLst>
        <pc:spChg chg="mod">
          <ac:chgData name="Patrice ARMAND" userId="f79e3ce1-a50a-4322-aa77-ecfb08aa79c1" providerId="ADAL" clId="{9B8003DF-11A7-4553-8256-95416EA76725}" dt="2025-06-24T15:02:32.316" v="1692" actId="1076"/>
          <ac:spMkLst>
            <pc:docMk/>
            <pc:sldMk cId="579823271" sldId="269"/>
            <ac:spMk id="2" creationId="{0D287FEE-FAD1-3250-58D5-8E03D63A9790}"/>
          </ac:spMkLst>
        </pc:spChg>
        <pc:spChg chg="mod">
          <ac:chgData name="Patrice ARMAND" userId="f79e3ce1-a50a-4322-aa77-ecfb08aa79c1" providerId="ADAL" clId="{9B8003DF-11A7-4553-8256-95416EA76725}" dt="2025-06-27T10:36:24.251" v="6324" actId="1036"/>
          <ac:spMkLst>
            <pc:docMk/>
            <pc:sldMk cId="579823271" sldId="269"/>
            <ac:spMk id="3" creationId="{681A7E82-5FEE-98CD-DF94-E490CA421245}"/>
          </ac:spMkLst>
        </pc:spChg>
        <pc:spChg chg="add mod">
          <ac:chgData name="Patrice ARMAND" userId="f79e3ce1-a50a-4322-aa77-ecfb08aa79c1" providerId="ADAL" clId="{9B8003DF-11A7-4553-8256-95416EA76725}" dt="2025-06-27T10:40:01.822" v="6362" actId="1037"/>
          <ac:spMkLst>
            <pc:docMk/>
            <pc:sldMk cId="579823271" sldId="269"/>
            <ac:spMk id="4" creationId="{A48F8F75-E77D-A15E-F4B8-5D09A8367E81}"/>
          </ac:spMkLst>
        </pc:spChg>
        <pc:spChg chg="mod">
          <ac:chgData name="Patrice ARMAND" userId="f79e3ce1-a50a-4322-aa77-ecfb08aa79c1" providerId="ADAL" clId="{9B8003DF-11A7-4553-8256-95416EA76725}" dt="2025-06-27T10:36:24.251" v="6324" actId="1036"/>
          <ac:spMkLst>
            <pc:docMk/>
            <pc:sldMk cId="579823271" sldId="269"/>
            <ac:spMk id="6" creationId="{57B05CA4-502B-912F-2B17-BF491BC8B742}"/>
          </ac:spMkLst>
        </pc:spChg>
        <pc:picChg chg="add mod">
          <ac:chgData name="Patrice ARMAND" userId="f79e3ce1-a50a-4322-aa77-ecfb08aa79c1" providerId="ADAL" clId="{9B8003DF-11A7-4553-8256-95416EA76725}" dt="2025-06-27T10:18:35.244" v="6009" actId="1035"/>
          <ac:picMkLst>
            <pc:docMk/>
            <pc:sldMk cId="579823271" sldId="269"/>
            <ac:picMk id="7" creationId="{323174D0-E499-889F-6829-953D34B8229C}"/>
          </ac:picMkLst>
        </pc:picChg>
        <pc:picChg chg="add mod">
          <ac:chgData name="Patrice ARMAND" userId="f79e3ce1-a50a-4322-aa77-ecfb08aa79c1" providerId="ADAL" clId="{9B8003DF-11A7-4553-8256-95416EA76725}" dt="2025-06-27T10:18:47.098" v="6030" actId="1035"/>
          <ac:picMkLst>
            <pc:docMk/>
            <pc:sldMk cId="579823271" sldId="269"/>
            <ac:picMk id="9" creationId="{779824C0-9F8E-E34E-1585-76540FCB7AA8}"/>
          </ac:picMkLst>
        </pc:picChg>
      </pc:sldChg>
      <pc:sldChg chg="addSp delSp modSp add mod modAnim">
        <pc:chgData name="Patrice ARMAND" userId="f79e3ce1-a50a-4322-aa77-ecfb08aa79c1" providerId="ADAL" clId="{9B8003DF-11A7-4553-8256-95416EA76725}" dt="2025-06-27T10:31:18.383" v="6290"/>
        <pc:sldMkLst>
          <pc:docMk/>
          <pc:sldMk cId="3124403132" sldId="270"/>
        </pc:sldMkLst>
        <pc:spChg chg="mod">
          <ac:chgData name="Patrice ARMAND" userId="f79e3ce1-a50a-4322-aa77-ecfb08aa79c1" providerId="ADAL" clId="{9B8003DF-11A7-4553-8256-95416EA76725}" dt="2025-06-24T15:02:20.664" v="1691" actId="1076"/>
          <ac:spMkLst>
            <pc:docMk/>
            <pc:sldMk cId="3124403132" sldId="270"/>
            <ac:spMk id="2" creationId="{B220233D-F886-3D88-2B76-D43F8DD42DA2}"/>
          </ac:spMkLst>
        </pc:spChg>
        <pc:spChg chg="add mod">
          <ac:chgData name="Patrice ARMAND" userId="f79e3ce1-a50a-4322-aa77-ecfb08aa79c1" providerId="ADAL" clId="{9B8003DF-11A7-4553-8256-95416EA76725}" dt="2025-06-27T10:28:24.878" v="6288" actId="20577"/>
          <ac:spMkLst>
            <pc:docMk/>
            <pc:sldMk cId="3124403132" sldId="270"/>
            <ac:spMk id="8" creationId="{612461A8-0189-2210-226F-6C1EA3710FE6}"/>
          </ac:spMkLst>
        </pc:spChg>
        <pc:spChg chg="add mod">
          <ac:chgData name="Patrice ARMAND" userId="f79e3ce1-a50a-4322-aa77-ecfb08aa79c1" providerId="ADAL" clId="{9B8003DF-11A7-4553-8256-95416EA76725}" dt="2025-06-27T10:23:11.115" v="6109" actId="255"/>
          <ac:spMkLst>
            <pc:docMk/>
            <pc:sldMk cId="3124403132" sldId="270"/>
            <ac:spMk id="9" creationId="{82CD6D81-5F4B-BA28-4327-B8669E30A405}"/>
          </ac:spMkLst>
        </pc:spChg>
        <pc:spChg chg="add mod">
          <ac:chgData name="Patrice ARMAND" userId="f79e3ce1-a50a-4322-aa77-ecfb08aa79c1" providerId="ADAL" clId="{9B8003DF-11A7-4553-8256-95416EA76725}" dt="2025-06-27T10:25:08.633" v="6119" actId="20577"/>
          <ac:spMkLst>
            <pc:docMk/>
            <pc:sldMk cId="3124403132" sldId="270"/>
            <ac:spMk id="10" creationId="{1FB56C71-760A-0449-6063-E6C3207E5C1F}"/>
          </ac:spMkLst>
        </pc:spChg>
        <pc:spChg chg="add mod">
          <ac:chgData name="Patrice ARMAND" userId="f79e3ce1-a50a-4322-aa77-ecfb08aa79c1" providerId="ADAL" clId="{9B8003DF-11A7-4553-8256-95416EA76725}" dt="2025-06-27T10:25:34.956" v="6170" actId="1035"/>
          <ac:spMkLst>
            <pc:docMk/>
            <pc:sldMk cId="3124403132" sldId="270"/>
            <ac:spMk id="11" creationId="{058FFDBC-75FB-718C-E50B-58FC83306169}"/>
          </ac:spMkLst>
        </pc:spChg>
        <pc:picChg chg="add mod">
          <ac:chgData name="Patrice ARMAND" userId="f79e3ce1-a50a-4322-aa77-ecfb08aa79c1" providerId="ADAL" clId="{9B8003DF-11A7-4553-8256-95416EA76725}" dt="2025-06-27T10:27:32.323" v="6269" actId="1037"/>
          <ac:picMkLst>
            <pc:docMk/>
            <pc:sldMk cId="3124403132" sldId="270"/>
            <ac:picMk id="12" creationId="{993A7DBA-F433-F9CA-4A42-6C5CE8B9993E}"/>
          </ac:picMkLst>
        </pc:picChg>
      </pc:sldChg>
      <pc:sldChg chg="addSp delSp modSp add mod delAnim modAnim">
        <pc:chgData name="Patrice ARMAND" userId="f79e3ce1-a50a-4322-aa77-ecfb08aa79c1" providerId="ADAL" clId="{9B8003DF-11A7-4553-8256-95416EA76725}" dt="2025-06-27T12:14:25.043" v="7368" actId="20577"/>
        <pc:sldMkLst>
          <pc:docMk/>
          <pc:sldMk cId="3244677175" sldId="271"/>
        </pc:sldMkLst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3" creationId="{98FB2DBD-7E0E-6DF3-76FA-32813A1D4D37}"/>
          </ac:spMkLst>
        </pc:spChg>
        <pc:spChg chg="mod">
          <ac:chgData name="Patrice ARMAND" userId="f79e3ce1-a50a-4322-aa77-ecfb08aa79c1" providerId="ADAL" clId="{9B8003DF-11A7-4553-8256-95416EA76725}" dt="2025-06-26T21:32:29.203" v="3489" actId="1037"/>
          <ac:spMkLst>
            <pc:docMk/>
            <pc:sldMk cId="3244677175" sldId="271"/>
            <ac:spMk id="15" creationId="{4340D707-0FE4-947F-6ECC-3F1A767BB464}"/>
          </ac:spMkLst>
        </pc:spChg>
        <pc:spChg chg="mod">
          <ac:chgData name="Patrice ARMAND" userId="f79e3ce1-a50a-4322-aa77-ecfb08aa79c1" providerId="ADAL" clId="{9B8003DF-11A7-4553-8256-95416EA76725}" dt="2025-06-26T21:32:24.884" v="3485" actId="1037"/>
          <ac:spMkLst>
            <pc:docMk/>
            <pc:sldMk cId="3244677175" sldId="271"/>
            <ac:spMk id="55" creationId="{57ACB651-8EDF-E4C2-AAA7-EAE402966BB3}"/>
          </ac:spMkLst>
        </pc:spChg>
        <pc:spChg chg="mod">
          <ac:chgData name="Patrice ARMAND" userId="f79e3ce1-a50a-4322-aa77-ecfb08aa79c1" providerId="ADAL" clId="{9B8003DF-11A7-4553-8256-95416EA76725}" dt="2025-06-26T21:32:37.317" v="3497" actId="1037"/>
          <ac:spMkLst>
            <pc:docMk/>
            <pc:sldMk cId="3244677175" sldId="271"/>
            <ac:spMk id="56" creationId="{CA8C771E-84B0-DF21-E966-EDABD07F651B}"/>
          </ac:spMkLst>
        </pc:spChg>
        <pc:spChg chg="mod">
          <ac:chgData name="Patrice ARMAND" userId="f79e3ce1-a50a-4322-aa77-ecfb08aa79c1" providerId="ADAL" clId="{9B8003DF-11A7-4553-8256-95416EA76725}" dt="2025-06-25T17:05:49.200" v="2878" actId="1036"/>
          <ac:spMkLst>
            <pc:docMk/>
            <pc:sldMk cId="3244677175" sldId="271"/>
            <ac:spMk id="61" creationId="{C0F1D666-E04E-9F33-2A4B-B750C2F17DC0}"/>
          </ac:spMkLst>
        </pc:spChg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63" creationId="{B662F15E-277B-72F8-61F8-57E7B5DDC715}"/>
          </ac:spMkLst>
        </pc:spChg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65" creationId="{3D49B8A2-E192-6500-A18D-7F4BDDA4EA45}"/>
          </ac:spMkLst>
        </pc:spChg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70" creationId="{FBCD3187-D006-88AF-9337-3E3E0A7C0559}"/>
          </ac:spMkLst>
        </pc:spChg>
        <pc:spChg chg="mod">
          <ac:chgData name="Patrice ARMAND" userId="f79e3ce1-a50a-4322-aa77-ecfb08aa79c1" providerId="ADAL" clId="{9B8003DF-11A7-4553-8256-95416EA76725}" dt="2025-06-25T17:05:49.200" v="2878" actId="1036"/>
          <ac:spMkLst>
            <pc:docMk/>
            <pc:sldMk cId="3244677175" sldId="271"/>
            <ac:spMk id="72" creationId="{6F183D22-9E6B-98C8-8FFF-641E9BDFEFE7}"/>
          </ac:spMkLst>
        </pc:spChg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77" creationId="{52C0EABA-7882-20FF-AC59-83205EC45690}"/>
          </ac:spMkLst>
        </pc:spChg>
        <pc:spChg chg="mod">
          <ac:chgData name="Patrice ARMAND" userId="f79e3ce1-a50a-4322-aa77-ecfb08aa79c1" providerId="ADAL" clId="{9B8003DF-11A7-4553-8256-95416EA76725}" dt="2025-06-26T21:54:11.573" v="4361" actId="14100"/>
          <ac:spMkLst>
            <pc:docMk/>
            <pc:sldMk cId="3244677175" sldId="271"/>
            <ac:spMk id="80" creationId="{1DC09509-9E43-A5A7-7AC0-39E0483625F6}"/>
          </ac:spMkLst>
        </pc:spChg>
        <pc:spChg chg="mod">
          <ac:chgData name="Patrice ARMAND" userId="f79e3ce1-a50a-4322-aa77-ecfb08aa79c1" providerId="ADAL" clId="{9B8003DF-11A7-4553-8256-95416EA76725}" dt="2025-06-26T21:49:39.100" v="4065" actId="1037"/>
          <ac:spMkLst>
            <pc:docMk/>
            <pc:sldMk cId="3244677175" sldId="271"/>
            <ac:spMk id="81" creationId="{48E0EA3E-9118-6EFD-40DC-5EC3C974FA29}"/>
          </ac:spMkLst>
        </pc:spChg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82" creationId="{5243D5F8-818B-A50B-8B33-CAFCC82B50AC}"/>
          </ac:spMkLst>
        </pc:spChg>
        <pc:spChg chg="del mod">
          <ac:chgData name="Patrice ARMAND" userId="f79e3ce1-a50a-4322-aa77-ecfb08aa79c1" providerId="ADAL" clId="{9B8003DF-11A7-4553-8256-95416EA76725}" dt="2025-06-26T22:01:41.649" v="4697" actId="478"/>
          <ac:spMkLst>
            <pc:docMk/>
            <pc:sldMk cId="3244677175" sldId="271"/>
            <ac:spMk id="83" creationId="{07FCDC2C-F131-3364-09CA-006A646A9F8F}"/>
          </ac:spMkLst>
        </pc:spChg>
        <pc:spChg chg="mod">
          <ac:chgData name="Patrice ARMAND" userId="f79e3ce1-a50a-4322-aa77-ecfb08aa79c1" providerId="ADAL" clId="{9B8003DF-11A7-4553-8256-95416EA76725}" dt="2025-06-27T00:33:05.141" v="5483" actId="1037"/>
          <ac:spMkLst>
            <pc:docMk/>
            <pc:sldMk cId="3244677175" sldId="271"/>
            <ac:spMk id="85" creationId="{93D4047C-D0A4-7A91-B04B-062F9739C624}"/>
          </ac:spMkLst>
        </pc:spChg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86" creationId="{5B661FBD-4EA6-17A6-3A61-7A729DFBBE92}"/>
          </ac:spMkLst>
        </pc:spChg>
        <pc:spChg chg="mod">
          <ac:chgData name="Patrice ARMAND" userId="f79e3ce1-a50a-4322-aa77-ecfb08aa79c1" providerId="ADAL" clId="{9B8003DF-11A7-4553-8256-95416EA76725}" dt="2025-06-25T17:05:49.200" v="2878" actId="1036"/>
          <ac:spMkLst>
            <pc:docMk/>
            <pc:sldMk cId="3244677175" sldId="271"/>
            <ac:spMk id="87" creationId="{D6AE7A49-E1AD-63BE-8146-B5957B3CA45F}"/>
          </ac:spMkLst>
        </pc:spChg>
        <pc:spChg chg="mod">
          <ac:chgData name="Patrice ARMAND" userId="f79e3ce1-a50a-4322-aa77-ecfb08aa79c1" providerId="ADAL" clId="{9B8003DF-11A7-4553-8256-95416EA76725}" dt="2025-06-25T17:05:49.200" v="2878" actId="1036"/>
          <ac:spMkLst>
            <pc:docMk/>
            <pc:sldMk cId="3244677175" sldId="271"/>
            <ac:spMk id="88" creationId="{2803F1C8-2CCD-413B-45C1-354ED7CB1270}"/>
          </ac:spMkLst>
        </pc:spChg>
        <pc:spChg chg="mod">
          <ac:chgData name="Patrice ARMAND" userId="f79e3ce1-a50a-4322-aa77-ecfb08aa79c1" providerId="ADAL" clId="{9B8003DF-11A7-4553-8256-95416EA76725}" dt="2025-06-27T12:13:32.431" v="7285" actId="20577"/>
          <ac:spMkLst>
            <pc:docMk/>
            <pc:sldMk cId="3244677175" sldId="271"/>
            <ac:spMk id="89" creationId="{027C601F-C158-112F-6EF7-88B44C8B8888}"/>
          </ac:spMkLst>
        </pc:spChg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90" creationId="{F0F15B10-E3C3-8948-179D-5776712A7845}"/>
          </ac:spMkLst>
        </pc:spChg>
        <pc:spChg chg="mod">
          <ac:chgData name="Patrice ARMAND" userId="f79e3ce1-a50a-4322-aa77-ecfb08aa79c1" providerId="ADAL" clId="{9B8003DF-11A7-4553-8256-95416EA76725}" dt="2025-06-26T21:31:20.451" v="3443" actId="207"/>
          <ac:spMkLst>
            <pc:docMk/>
            <pc:sldMk cId="3244677175" sldId="271"/>
            <ac:spMk id="91" creationId="{71812BC0-D186-A9AB-9337-5F36492B931F}"/>
          </ac:spMkLst>
        </pc:spChg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92" creationId="{10DF5EA6-5FCE-3BD6-AC3E-971E956FE9F7}"/>
          </ac:spMkLst>
        </pc:spChg>
        <pc:spChg chg="del mod">
          <ac:chgData name="Patrice ARMAND" userId="f79e3ce1-a50a-4322-aa77-ecfb08aa79c1" providerId="ADAL" clId="{9B8003DF-11A7-4553-8256-95416EA76725}" dt="2025-06-26T22:02:09.560" v="4702" actId="478"/>
          <ac:spMkLst>
            <pc:docMk/>
            <pc:sldMk cId="3244677175" sldId="271"/>
            <ac:spMk id="96" creationId="{4C5381E9-2FB1-F29F-9BE4-743C664B0DC0}"/>
          </ac:spMkLst>
        </pc:spChg>
        <pc:spChg chg="add mod topLvl">
          <ac:chgData name="Patrice ARMAND" userId="f79e3ce1-a50a-4322-aa77-ecfb08aa79c1" providerId="ADAL" clId="{9B8003DF-11A7-4553-8256-95416EA76725}" dt="2025-06-27T12:14:25.043" v="7368" actId="20577"/>
          <ac:spMkLst>
            <pc:docMk/>
            <pc:sldMk cId="3244677175" sldId="271"/>
            <ac:spMk id="98" creationId="{1FE830B6-D0A5-18D0-21E1-EABC9E6C0DAA}"/>
          </ac:spMkLst>
        </pc:spChg>
        <pc:spChg chg="mod">
          <ac:chgData name="Patrice ARMAND" userId="f79e3ce1-a50a-4322-aa77-ecfb08aa79c1" providerId="ADAL" clId="{9B8003DF-11A7-4553-8256-95416EA76725}" dt="2025-06-25T17:25:56.745" v="3017" actId="1035"/>
          <ac:spMkLst>
            <pc:docMk/>
            <pc:sldMk cId="3244677175" sldId="271"/>
            <ac:spMk id="99" creationId="{A870B2F1-D5D3-75D0-FB8B-A869ABCD5E47}"/>
          </ac:spMkLst>
        </pc:spChg>
        <pc:spChg chg="mod">
          <ac:chgData name="Patrice ARMAND" userId="f79e3ce1-a50a-4322-aa77-ecfb08aa79c1" providerId="ADAL" clId="{9B8003DF-11A7-4553-8256-95416EA76725}" dt="2025-06-27T12:14:21.148" v="7355" actId="6549"/>
          <ac:spMkLst>
            <pc:docMk/>
            <pc:sldMk cId="3244677175" sldId="271"/>
            <ac:spMk id="100" creationId="{FCEB4503-EA02-52A3-A73A-7BF93D71D36E}"/>
          </ac:spMkLst>
        </pc:spChg>
        <pc:spChg chg="mod">
          <ac:chgData name="Patrice ARMAND" userId="f79e3ce1-a50a-4322-aa77-ecfb08aa79c1" providerId="ADAL" clId="{9B8003DF-11A7-4553-8256-95416EA76725}" dt="2025-06-26T22:41:05.431" v="4907" actId="20577"/>
          <ac:spMkLst>
            <pc:docMk/>
            <pc:sldMk cId="3244677175" sldId="271"/>
            <ac:spMk id="101" creationId="{B4E80277-9FF7-7E86-889E-E96AD4E98D45}"/>
          </ac:spMkLst>
        </pc:spChg>
        <pc:spChg chg="add mod">
          <ac:chgData name="Patrice ARMAND" userId="f79e3ce1-a50a-4322-aa77-ecfb08aa79c1" providerId="ADAL" clId="{9B8003DF-11A7-4553-8256-95416EA76725}" dt="2025-06-26T22:03:19.641" v="4715" actId="14100"/>
          <ac:spMkLst>
            <pc:docMk/>
            <pc:sldMk cId="3244677175" sldId="271"/>
            <ac:spMk id="133" creationId="{818AB1ED-ED66-F84D-5FF7-410278ED5852}"/>
          </ac:spMkLst>
        </pc:spChg>
        <pc:spChg chg="add mod">
          <ac:chgData name="Patrice ARMAND" userId="f79e3ce1-a50a-4322-aa77-ecfb08aa79c1" providerId="ADAL" clId="{9B8003DF-11A7-4553-8256-95416EA76725}" dt="2025-06-26T22:22:46.670" v="4887" actId="1037"/>
          <ac:spMkLst>
            <pc:docMk/>
            <pc:sldMk cId="3244677175" sldId="271"/>
            <ac:spMk id="136" creationId="{C1DAA2E5-8721-8471-B014-36CB11A5C139}"/>
          </ac:spMkLst>
        </pc:spChg>
        <pc:grpChg chg="mod">
          <ac:chgData name="Patrice ARMAND" userId="f79e3ce1-a50a-4322-aa77-ecfb08aa79c1" providerId="ADAL" clId="{9B8003DF-11A7-4553-8256-95416EA76725}" dt="2025-06-26T22:01:06.053" v="4639" actId="1076"/>
          <ac:grpSpMkLst>
            <pc:docMk/>
            <pc:sldMk cId="3244677175" sldId="271"/>
            <ac:grpSpMk id="103" creationId="{29D1D41F-91A4-F659-2D8C-3B985D467780}"/>
          </ac:grpSpMkLst>
        </pc:grpChg>
        <pc:cxnChg chg="mod">
          <ac:chgData name="Patrice ARMAND" userId="f79e3ce1-a50a-4322-aa77-ecfb08aa79c1" providerId="ADAL" clId="{9B8003DF-11A7-4553-8256-95416EA76725}" dt="2025-06-26T21:33:14.717" v="3522" actId="1035"/>
          <ac:cxnSpMkLst>
            <pc:docMk/>
            <pc:sldMk cId="3244677175" sldId="271"/>
            <ac:cxnSpMk id="60" creationId="{5D52E3BC-D952-4201-5C16-DCBD512BF86A}"/>
          </ac:cxnSpMkLst>
        </pc:cxnChg>
        <pc:cxnChg chg="mod">
          <ac:chgData name="Patrice ARMAND" userId="f79e3ce1-a50a-4322-aa77-ecfb08aa79c1" providerId="ADAL" clId="{9B8003DF-11A7-4553-8256-95416EA76725}" dt="2025-06-26T21:49:03.791" v="4034" actId="14100"/>
          <ac:cxnSpMkLst>
            <pc:docMk/>
            <pc:sldMk cId="3244677175" sldId="271"/>
            <ac:cxnSpMk id="74" creationId="{DCC21D7D-62E8-9463-18EB-FD2E439B3E20}"/>
          </ac:cxnSpMkLst>
        </pc:cxnChg>
        <pc:cxnChg chg="mod">
          <ac:chgData name="Patrice ARMAND" userId="f79e3ce1-a50a-4322-aa77-ecfb08aa79c1" providerId="ADAL" clId="{9B8003DF-11A7-4553-8256-95416EA76725}" dt="2025-06-26T21:49:20.510" v="4038" actId="1037"/>
          <ac:cxnSpMkLst>
            <pc:docMk/>
            <pc:sldMk cId="3244677175" sldId="271"/>
            <ac:cxnSpMk id="75" creationId="{D0303136-A72B-2F46-3C8B-1AD2E99AD6D3}"/>
          </ac:cxnSpMkLst>
        </pc:cxnChg>
        <pc:cxnChg chg="mod">
          <ac:chgData name="Patrice ARMAND" userId="f79e3ce1-a50a-4322-aa77-ecfb08aa79c1" providerId="ADAL" clId="{9B8003DF-11A7-4553-8256-95416EA76725}" dt="2025-06-26T21:54:33.941" v="4381" actId="1038"/>
          <ac:cxnSpMkLst>
            <pc:docMk/>
            <pc:sldMk cId="3244677175" sldId="271"/>
            <ac:cxnSpMk id="78" creationId="{384922B8-FEC7-B3B6-5FBE-56CA58E8B04D}"/>
          </ac:cxnSpMkLst>
        </pc:cxnChg>
        <pc:cxnChg chg="mod">
          <ac:chgData name="Patrice ARMAND" userId="f79e3ce1-a50a-4322-aa77-ecfb08aa79c1" providerId="ADAL" clId="{9B8003DF-11A7-4553-8256-95416EA76725}" dt="2025-06-26T21:53:04.716" v="4180" actId="14100"/>
          <ac:cxnSpMkLst>
            <pc:docMk/>
            <pc:sldMk cId="3244677175" sldId="271"/>
            <ac:cxnSpMk id="79" creationId="{1AE55A88-3558-4EC9-3E89-CBA86947326F}"/>
          </ac:cxnSpMkLst>
        </pc:cxnChg>
        <pc:cxnChg chg="add del mod">
          <ac:chgData name="Patrice ARMAND" userId="f79e3ce1-a50a-4322-aa77-ecfb08aa79c1" providerId="ADAL" clId="{9B8003DF-11A7-4553-8256-95416EA76725}" dt="2025-06-26T21:47:14.680" v="3953" actId="478"/>
          <ac:cxnSpMkLst>
            <pc:docMk/>
            <pc:sldMk cId="3244677175" sldId="271"/>
            <ac:cxnSpMk id="116" creationId="{3A0BCD2E-DE15-58EF-65EA-128677B2013D}"/>
          </ac:cxnSpMkLst>
        </pc:cxnChg>
        <pc:cxnChg chg="add mod">
          <ac:chgData name="Patrice ARMAND" userId="f79e3ce1-a50a-4322-aa77-ecfb08aa79c1" providerId="ADAL" clId="{9B8003DF-11A7-4553-8256-95416EA76725}" dt="2025-06-27T10:53:15.367" v="6538" actId="1037"/>
          <ac:cxnSpMkLst>
            <pc:docMk/>
            <pc:sldMk cId="3244677175" sldId="271"/>
            <ac:cxnSpMk id="138" creationId="{4C02D873-E23A-FEE0-43B5-802B0BEADA06}"/>
          </ac:cxnSpMkLst>
        </pc:cxnChg>
        <pc:cxnChg chg="add mod">
          <ac:chgData name="Patrice ARMAND" userId="f79e3ce1-a50a-4322-aa77-ecfb08aa79c1" providerId="ADAL" clId="{9B8003DF-11A7-4553-8256-95416EA76725}" dt="2025-06-27T10:51:43.807" v="6471" actId="1036"/>
          <ac:cxnSpMkLst>
            <pc:docMk/>
            <pc:sldMk cId="3244677175" sldId="271"/>
            <ac:cxnSpMk id="141" creationId="{0856F743-8936-1B64-A3D8-F2A08A8AEFAB}"/>
          </ac:cxnSpMkLst>
        </pc:cxnChg>
      </pc:sldChg>
      <pc:sldMasterChg chg="modSldLayout">
        <pc:chgData name="Patrice ARMAND" userId="f79e3ce1-a50a-4322-aa77-ecfb08aa79c1" providerId="ADAL" clId="{9B8003DF-11A7-4553-8256-95416EA76725}" dt="2025-06-27T11:00:46.510" v="6599"/>
        <pc:sldMasterMkLst>
          <pc:docMk/>
          <pc:sldMasterMk cId="2905710596" sldId="2147483648"/>
        </pc:sldMasterMkLst>
        <pc:sldLayoutChg chg="modAnim">
          <pc:chgData name="Patrice ARMAND" userId="f79e3ce1-a50a-4322-aa77-ecfb08aa79c1" providerId="ADAL" clId="{9B8003DF-11A7-4553-8256-95416EA76725}" dt="2025-06-27T11:00:46.510" v="6599"/>
          <pc:sldLayoutMkLst>
            <pc:docMk/>
            <pc:sldMasterMk cId="2905710596" sldId="2147483648"/>
            <pc:sldLayoutMk cId="2602539422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2.xml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FC0488-DC66-448D-9F80-DCF77086C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EE54D2-00B8-4C32-A0D2-74FD907A5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A80C1-8901-4B7B-8F53-BF7360BFC7CD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AB2DD3-10D5-40AE-90B6-25C91B82DB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BBC4AF-F4CC-4373-A842-A63E5046B7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4531A-E1F3-4A90-98A6-A19677E76C8A}" type="slidenum">
              <a:rPr lang="fr-FR" smtClean="0"/>
              <a:t>‹N°›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6600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8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8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v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0547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FF3830BB-CB3D-4061-9C0C-1359CD041511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8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2B6FF702-0EAA-4EE2-A6B7-E102A796C9FB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17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1" descr="Zone de texte à modifier.">
            <a:extLst>
              <a:ext uri="{FF2B5EF4-FFF2-40B4-BE49-F238E27FC236}">
                <a16:creationId xmlns:a16="http://schemas.microsoft.com/office/drawing/2014/main" id="{6A0E3EC7-7E14-4500-BA0B-DA33845DB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8" name="Titre 10" descr="Titre de la page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386E6482-3DB9-466B-88C8-6A0EFA0D1D8D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25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extuel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C824B180-37A1-43D1-B06D-17B0DC6B1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10" name="Titre 10" descr="Titre de la page.">
            <a:extLst>
              <a:ext uri="{FF2B5EF4-FFF2-40B4-BE49-F238E27FC236}">
                <a16:creationId xmlns:a16="http://schemas.microsoft.com/office/drawing/2014/main" id="{5E0E468E-4602-4403-91D1-6DB9317CF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1" name="Espace réservé du texte 2" descr="Titre secondaire de la page.">
            <a:extLst>
              <a:ext uri="{FF2B5EF4-FFF2-40B4-BE49-F238E27FC236}">
                <a16:creationId xmlns:a16="http://schemas.microsoft.com/office/drawing/2014/main" id="{CAB6202B-5C86-4F36-AC73-1BD410EE0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AA2250CD-DD5D-4850-BD6B-9DB9021B2E86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04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DC820EE-639F-4472-B327-24C25195151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86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010D0E4-1E5F-4030-B14D-5F775993098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92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 descr="Titre de la page ou de la photo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3BC1D9EC-91DD-4633-B1AA-920C8A610A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1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581FD3D1-FDD5-420A-9813-5B087E19E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6A41C971-FEE6-45F1-92E6-099CA992403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2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 descr="Titre de la page ou de la photo.">
            <a:extLst>
              <a:ext uri="{FF2B5EF4-FFF2-40B4-BE49-F238E27FC236}">
                <a16:creationId xmlns:a16="http://schemas.microsoft.com/office/drawing/2014/main" id="{64C6E1B9-ED30-475E-A0C0-8981CFA56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CCB74E7C-50C0-4CA7-B221-D56CDAFA0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7B4DFAD-E16B-464A-AF2E-C37CCD772B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6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A5A5133-AE81-4A44-86BE-013A78108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5FF9A457-240D-49EE-BFD5-2A00C67F43F7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078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4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212E54D-4E0B-4DEF-B52F-4176B6952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8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5FF5DE8D-1CF9-4297-ABF5-56EE77380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9848" y="2103546"/>
            <a:ext cx="5000239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3DE9E22-5E89-48EA-BE82-CDD43B12A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9848" y="5549078"/>
            <a:ext cx="5000240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86A0FFAE-AFC5-4CAF-B383-FF6A877C842A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32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à gauch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3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D6A609FA-6D0F-4679-9FC8-208A322991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6130" y="5549078"/>
            <a:ext cx="4993958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36130" y="2103546"/>
            <a:ext cx="4993958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359D162-3494-47FA-A80F-99FEC4664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9" y="2103546"/>
            <a:ext cx="4185090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8" name="Espace réservé du texte 21" descr="Zone de texte à modifier.">
            <a:extLst>
              <a:ext uri="{FF2B5EF4-FFF2-40B4-BE49-F238E27FC236}">
                <a16:creationId xmlns:a16="http://schemas.microsoft.com/office/drawing/2014/main" id="{029EBEA1-74AC-4CE5-BB75-97CC0ECFEF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9" name="Rectangle 8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B72164B-5CD2-4859-AAA1-D0A6A8A0D5FC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8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vide_stream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A15D09C-D38F-48B0-A874-719198F8036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526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5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5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28" y="2103546"/>
            <a:ext cx="4185093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795042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9EF2F24-658E-4B29-9535-112AA358CB67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15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7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7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0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863516"/>
            <a:ext cx="4185091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2AF1CF53-E65A-4C5E-B2E9-A2BBDA860B6A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487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67FDA88D-6CE1-43C6-AFC1-256E9F06FF7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65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363C209-7B0A-4B0C-A041-6C8F07F9AACB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974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biographie_fond blanc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6627CEE-5640-4DF5-806B-B53E25E968F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5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biographie_fond blanc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9B2C762D-A482-4075-A827-C7D24F50A541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9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_fond ver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 descr="Zone de texte à modifier.">
            <a:extLst>
              <a:ext uri="{FF2B5EF4-FFF2-40B4-BE49-F238E27FC236}">
                <a16:creationId xmlns:a16="http://schemas.microsoft.com/office/drawing/2014/main" id="{F2A13117-23DD-4C45-AD83-8E914D89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4" name="Titre 10" descr="Zone de texte avec le titre Bibliographie.">
            <a:extLst>
              <a:ext uri="{FF2B5EF4-FFF2-40B4-BE49-F238E27FC236}">
                <a16:creationId xmlns:a16="http://schemas.microsoft.com/office/drawing/2014/main" id="{12240B0E-C453-4074-95D6-753D21B7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E38234A5-3799-41E2-B0A1-B378A0D50F7C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 descr="Zone de texte à modifier. Par défaut, le texte est &quot;Des questions? Des remarques?&quot;.">
            <a:extLst>
              <a:ext uri="{FF2B5EF4-FFF2-40B4-BE49-F238E27FC236}">
                <a16:creationId xmlns:a16="http://schemas.microsoft.com/office/drawing/2014/main" id="{216C18B8-FC1F-4EA3-94DE-858285430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0" y="392568"/>
            <a:ext cx="9719739" cy="1098775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Des questions ? Des remarques ?</a:t>
            </a:r>
          </a:p>
        </p:txBody>
      </p:sp>
      <p:sp>
        <p:nvSpPr>
          <p:cNvPr id="5" name="Espace réservé du texte 4" descr="Zone de texte à modifier. Par défaut, le texte est &quot;Retrouvez nous sur notre espace de cours!&quot;.">
            <a:extLst>
              <a:ext uri="{FF2B5EF4-FFF2-40B4-BE49-F238E27FC236}">
                <a16:creationId xmlns:a16="http://schemas.microsoft.com/office/drawing/2014/main" id="{2E985107-353E-4DCF-A424-0C90BC511E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0" y="1992313"/>
            <a:ext cx="9719740" cy="569912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Retrouvez nous sur notre espace de cours !</a:t>
            </a:r>
          </a:p>
        </p:txBody>
      </p:sp>
      <p:sp>
        <p:nvSpPr>
          <p:cNvPr id="7" name="Espace réservé du texte 4" descr="Zone de texte à modifier en ajoutant les contacts.">
            <a:extLst>
              <a:ext uri="{FF2B5EF4-FFF2-40B4-BE49-F238E27FC236}">
                <a16:creationId xmlns:a16="http://schemas.microsoft.com/office/drawing/2014/main" id="{7D22BDC0-E048-4C8A-AF37-BFD6FE77AD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1" y="3163824"/>
            <a:ext cx="9719738" cy="150342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Contacts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1819C0-FA9E-4632-AED0-B0158ABF41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89" y="2797203"/>
            <a:ext cx="366621" cy="366621"/>
          </a:xfrm>
          <a:prstGeom prst="rect">
            <a:avLst/>
          </a:prstGeom>
        </p:spPr>
      </p:pic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C0F2BC4-9B8C-44CF-BFC3-E27A366447B4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4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fond vert_vierge_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A048D9E9-B6A1-4A79-8A6A-C2A87AF89875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114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fond vert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7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résenta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descr="Zone de texte pour le titre de la présentation.">
            <a:extLst>
              <a:ext uri="{FF2B5EF4-FFF2-40B4-BE49-F238E27FC236}">
                <a16:creationId xmlns:a16="http://schemas.microsoft.com/office/drawing/2014/main" id="{CEB06307-DDAC-4219-9BA0-A151E1249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849" y="1709739"/>
            <a:ext cx="9726020" cy="1947862"/>
          </a:xfrm>
        </p:spPr>
        <p:txBody>
          <a:bodyPr anchor="ctr" anchorCtr="1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 descr="Zone de texte pour le titre secondaire.">
            <a:extLst>
              <a:ext uri="{FF2B5EF4-FFF2-40B4-BE49-F238E27FC236}">
                <a16:creationId xmlns:a16="http://schemas.microsoft.com/office/drawing/2014/main" id="{18F1EC9F-75AD-49E7-8B46-C10B33FC5F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9849" y="3931920"/>
            <a:ext cx="9726020" cy="781396"/>
          </a:xfr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DB42D30-4CAF-4098-B09A-4639F7337E56}"/>
              </a:ext>
            </a:extLst>
          </p:cNvPr>
          <p:cNvSpPr/>
          <p:nvPr userDrawn="1"/>
        </p:nvSpPr>
        <p:spPr>
          <a:xfrm>
            <a:off x="91595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1EF4869-AB72-44C7-9022-530DA001AA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09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 descr="Diapositive casting : diapositive de présentation du contributeur.">
            <a:extLst>
              <a:ext uri="{FF2B5EF4-FFF2-40B4-BE49-F238E27FC236}">
                <a16:creationId xmlns:a16="http://schemas.microsoft.com/office/drawing/2014/main" id="{FBB68355-0F59-460C-A5C6-8A8483D9E0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F80042ED-3C8C-4C89-A77E-9D3B89ED3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F36050F-F283-42FF-A66A-86E226D198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319870">
            <a:off x="4107631" y="2072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5B707A5-DA29-4CEA-9094-F2EFA8B76EB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DD937A5F-4919-4A31-A158-AFE1D655A71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2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053CE470-5CD4-4897-9666-76ACB70929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349">
            <a:off x="4083529" y="2095107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u contributeur.">
            <a:extLst>
              <a:ext uri="{FF2B5EF4-FFF2-40B4-BE49-F238E27FC236}">
                <a16:creationId xmlns:a16="http://schemas.microsoft.com/office/drawing/2014/main" id="{99DA8F4D-C6BF-47E1-AEC9-DE88F6849A4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7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697933-4515-40A3-86D0-1E197A7AEC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5F464D9F-3B82-4F7E-864E-18EA2CB32CB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0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8286CAC4-8FD0-40AA-8469-72484D8478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34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 descr="Diapositive casting : diapositive de présentation des deux contributeurs.">
            <a:extLst>
              <a:ext uri="{FF2B5EF4-FFF2-40B4-BE49-F238E27FC236}">
                <a16:creationId xmlns:a16="http://schemas.microsoft.com/office/drawing/2014/main" id="{7FA1992A-2961-4D23-8186-C4AEF5E7B61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6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138B0AC5-D226-4800-B615-FD780FCED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8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96C8606-C5D6-400E-88F2-5BEE563F2A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300163">
            <a:off x="3219358" y="2028768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9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6872E4D-11B4-4110-B387-87A01C808D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037547">
            <a:off x="8041857" y="1956456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23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C2231AEC-2229-4C0F-8A7D-D47604716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8" name="Rectangle 7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E91800DE-0C6E-4C31-99C4-C9DA6DD151E0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E0A1A1E-9A78-4E2C-82E8-EB0DD070A4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27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153DCF16-0B61-4448-91F0-C530E1506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15">
            <a:off x="8020330" y="1909899"/>
            <a:ext cx="2230903" cy="2230903"/>
          </a:xfrm>
          <a:prstGeom prst="rect">
            <a:avLst/>
          </a:prstGeom>
        </p:spPr>
      </p:pic>
      <p:pic>
        <p:nvPicPr>
          <p:cNvPr id="12" name="Image 11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7BF19158-9D7D-4B7D-BAE6-8BC9F33FA4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214">
            <a:off x="3152067" y="2015212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es deux contributeurs.">
            <a:extLst>
              <a:ext uri="{FF2B5EF4-FFF2-40B4-BE49-F238E27FC236}">
                <a16:creationId xmlns:a16="http://schemas.microsoft.com/office/drawing/2014/main" id="{EE5ABAC4-DFB0-4A0A-AAFC-CCBA3699FF68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8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423CA673-6E3F-4549-9BE3-2CE70BFBE7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9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A422131D-B698-4F50-AB7D-7EE512541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8" name="Rectangle 7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711E5596-216E-4A3A-998A-D98863129DF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1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E10DC428-DB7E-4DAB-983E-EE30E276DC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5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1DD352-F5D7-4EF6-BAB3-780B495363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23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65BB3C05-4093-4B3E-8D70-129AF3783A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24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B0EE97FC-48F7-4CE6-BAFA-094FDA5832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1" name="ZoneTexte 10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965A2B80-F2C7-4580-81F0-5CCB30E2993E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E7B31B48-341F-4FE1-A9CC-F13366EF61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39998">
            <a:off x="1525054" y="2218559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86B39B07-F58B-4BED-B794-3F4D289AFF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5126">
            <a:off x="5168159" y="2174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5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03846E1-625A-47F7-AA3A-DD0EF09EEEB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17250">
            <a:off x="8762067" y="2197527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0" name="Rectangle 9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912CA9E2-8E54-4E35-AB9B-A5F790E8A8DA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10EC8552-407D-420A-82EE-02EBC8CA09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83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BA4E44B3-1B71-4452-A002-6DCB90CE2F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817">
            <a:off x="1518650" y="2178194"/>
            <a:ext cx="2179542" cy="2179542"/>
          </a:xfrm>
          <a:prstGeom prst="rect">
            <a:avLst/>
          </a:prstGeom>
        </p:spPr>
      </p:pic>
      <p:pic>
        <p:nvPicPr>
          <p:cNvPr id="14" name="Image 13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37AC7958-37B8-4759-BC94-8A0F94C65C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610">
            <a:off x="8749997" y="2170767"/>
            <a:ext cx="2188728" cy="2188728"/>
          </a:xfrm>
          <a:prstGeom prst="rect">
            <a:avLst/>
          </a:prstGeom>
        </p:spPr>
      </p:pic>
      <p:pic>
        <p:nvPicPr>
          <p:cNvPr id="16" name="Image 15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D1F2A970-907E-4159-A96F-C1EF95348A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42">
            <a:off x="5147035" y="2132143"/>
            <a:ext cx="2212838" cy="2212838"/>
          </a:xfrm>
          <a:prstGeom prst="rect">
            <a:avLst/>
          </a:prstGeom>
        </p:spPr>
      </p:pic>
      <p:sp>
        <p:nvSpPr>
          <p:cNvPr id="13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6ECE2387-3E50-4ADB-B807-40BE7DCEB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7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EA4D56EB-BBD7-4CCB-9C50-D05148441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9" name="ZoneTexte 18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CEAC2ED6-181B-4FB1-AE6A-DE55BF9835D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1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00F76D68-D24B-4619-B2DE-91E3C7D00D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10" name="Rectangle 9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0F639603-1319-4468-85CB-4757F9FAEC93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5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0635CABC-B40B-40DD-96CD-226DDD12AF7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12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FEFD65-DC15-4763-8A1D-AD0CAEEE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6FE8D1-5A44-4FF5-B8BF-1D19EE31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D6A87A-F186-4C0D-ABD2-DC320575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BBF1C6-0834-4A27-9B81-F41CED284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FE48A6-56AA-4969-AEF4-6321B4FC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2B0F-4331-4122-A959-AFC9D043544F}" type="slidenum">
              <a:rPr lang="fr-FR" smtClean="0"/>
              <a:t>‹N°›</a:t>
            </a:fld>
            <a:endParaRPr lang="fr-FR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9057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49" r:id="rId2"/>
    <p:sldLayoutId id="2147483673" r:id="rId3"/>
    <p:sldLayoutId id="2147483663" r:id="rId4"/>
    <p:sldLayoutId id="2147483671" r:id="rId5"/>
    <p:sldLayoutId id="2147483662" r:id="rId6"/>
    <p:sldLayoutId id="2147483670" r:id="rId7"/>
    <p:sldLayoutId id="2147483661" r:id="rId8"/>
    <p:sldLayoutId id="2147483669" r:id="rId9"/>
    <p:sldLayoutId id="2147483672" r:id="rId10"/>
    <p:sldLayoutId id="2147483690" r:id="rId11"/>
    <p:sldLayoutId id="2147483681" r:id="rId12"/>
    <p:sldLayoutId id="2147483682" r:id="rId13"/>
    <p:sldLayoutId id="2147483660" r:id="rId14"/>
    <p:sldLayoutId id="2147483650" r:id="rId15"/>
    <p:sldLayoutId id="2147483683" r:id="rId16"/>
    <p:sldLayoutId id="2147483684" r:id="rId17"/>
    <p:sldLayoutId id="2147483686" r:id="rId18"/>
    <p:sldLayoutId id="2147483691" r:id="rId19"/>
    <p:sldLayoutId id="2147483688" r:id="rId20"/>
    <p:sldLayoutId id="2147483692" r:id="rId21"/>
    <p:sldLayoutId id="2147483693" r:id="rId22"/>
    <p:sldLayoutId id="2147483694" r:id="rId23"/>
    <p:sldLayoutId id="2147483678" r:id="rId24"/>
    <p:sldLayoutId id="2147483695" r:id="rId25"/>
    <p:sldLayoutId id="2147483665" r:id="rId26"/>
    <p:sldLayoutId id="2147483666" r:id="rId27"/>
    <p:sldLayoutId id="2147483697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triceARMAND/moodle-h5p-xAPI-improvements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3.xml"/><Relationship Id="rId5" Type="http://schemas.openxmlformats.org/officeDocument/2006/relationships/hyperlink" Target="https://rusticisoftware.github.io/TinCanJS/" TargetMode="External"/><Relationship Id="rId4" Type="http://schemas.openxmlformats.org/officeDocument/2006/relationships/hyperlink" Target="https://h5p.org/documentation/x-ap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e.armand@umons.ac.be" TargetMode="Externa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moodle/h5p/embed.php?url=http://localhost/moodle/pluginfile.php/mod_h5pactivity/package/interactive-video-17.h5p&amp;preventredirect=1&amp;component=mod_h5pactivity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D849F-400A-4B00-9882-C67F506F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66" y="2123980"/>
            <a:ext cx="10783641" cy="1947862"/>
          </a:xfrm>
        </p:spPr>
        <p:txBody>
          <a:bodyPr>
            <a:normAutofit/>
          </a:bodyPr>
          <a:lstStyle/>
          <a:p>
            <a:r>
              <a:rPr lang="fr-FR" dirty="0"/>
              <a:t>H5P, </a:t>
            </a:r>
            <a:r>
              <a:rPr lang="fr-FR" dirty="0" err="1"/>
              <a:t>xAPI</a:t>
            </a:r>
            <a:r>
              <a:rPr lang="fr-FR" dirty="0"/>
              <a:t> et… le chaînon manquant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B3342D-69DD-490B-9C2E-98E93E5A745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Université de Mons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7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D14443-D938-A196-6395-07824F43D4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0806" y="1995891"/>
            <a:ext cx="8067381" cy="3022934"/>
          </a:xfrm>
        </p:spPr>
        <p:txBody>
          <a:bodyPr/>
          <a:lstStyle/>
          <a:p>
            <a:r>
              <a:rPr lang="fr-FR" sz="1200" b="1" dirty="0"/>
              <a:t>Pourquoi utiliser </a:t>
            </a:r>
            <a:r>
              <a:rPr lang="fr-FR" sz="1200" b="1" dirty="0" err="1"/>
              <a:t>xAPI</a:t>
            </a:r>
            <a:r>
              <a:rPr lang="fr-FR" sz="1200" b="1" dirty="0"/>
              <a:t> (au lieu d’interroger la </a:t>
            </a:r>
            <a:r>
              <a:rPr lang="fr-FR" sz="1200" b="1" dirty="0" err="1"/>
              <a:t>db</a:t>
            </a:r>
            <a:r>
              <a:rPr lang="fr-FR" sz="1200" b="1" dirty="0"/>
              <a:t> Moodle) pour récupérer les traces d’apprentissage ?</a:t>
            </a:r>
            <a:endParaRPr lang="fr-BE" sz="1200" b="1" dirty="0"/>
          </a:p>
          <a:p>
            <a:pPr lvl="1"/>
            <a:r>
              <a:rPr lang="fr-FR" sz="1200" dirty="0"/>
              <a:t>l’activité H5P doit être complétée jusqu’au bout sans quoi les données sont perdues (non envoyées à la </a:t>
            </a:r>
            <a:r>
              <a:rPr lang="fr-FR" sz="1200" dirty="0" err="1"/>
              <a:t>db</a:t>
            </a:r>
            <a:r>
              <a:rPr lang="fr-FR" sz="1200" dirty="0"/>
              <a:t>). </a:t>
            </a:r>
          </a:p>
          <a:p>
            <a:pPr lvl="1"/>
            <a:r>
              <a:rPr lang="fr-FR" sz="1200" dirty="0"/>
              <a:t>la </a:t>
            </a:r>
            <a:r>
              <a:rPr lang="fr-FR" sz="1200" dirty="0" err="1"/>
              <a:t>db</a:t>
            </a:r>
            <a:r>
              <a:rPr lang="fr-FR" sz="1200" dirty="0"/>
              <a:t> ne contient pas tous les aspects comportementaux de l’utilisateur (les changements dans le choix de leurs réponses avant soumission, par exemple).</a:t>
            </a:r>
            <a:endParaRPr lang="fr-BE" sz="1200" dirty="0"/>
          </a:p>
          <a:p>
            <a:pPr lvl="1" algn="just"/>
            <a:r>
              <a:rPr lang="fr-FR" sz="1200" dirty="0"/>
              <a:t>Elle ne contient pas non plus les verbes et événements liés aux vidéos (</a:t>
            </a:r>
            <a:r>
              <a:rPr lang="fr-FR" sz="1200" dirty="0" err="1"/>
              <a:t>play</a:t>
            </a:r>
            <a:r>
              <a:rPr lang="fr-FR" sz="1200" dirty="0"/>
              <a:t>, pause, signet, etc.)</a:t>
            </a:r>
            <a:endParaRPr lang="fr-BE" sz="1200" dirty="0"/>
          </a:p>
          <a:p>
            <a:pPr lvl="1"/>
            <a:r>
              <a:rPr lang="fr-FR" sz="1200" dirty="0"/>
              <a:t>l’accès à la </a:t>
            </a:r>
            <a:r>
              <a:rPr lang="fr-FR" sz="1200" dirty="0" err="1"/>
              <a:t>db</a:t>
            </a:r>
            <a:r>
              <a:rPr lang="fr-FR" sz="1200" dirty="0"/>
              <a:t> n’est parfois pas possible (</a:t>
            </a:r>
            <a:r>
              <a:rPr lang="fr-FR" sz="1200"/>
              <a:t>si refus du </a:t>
            </a:r>
            <a:r>
              <a:rPr lang="fr-FR" sz="1200" dirty="0"/>
              <a:t>fournisseur externe)</a:t>
            </a:r>
          </a:p>
          <a:p>
            <a:pPr marL="457200" lvl="1" indent="0">
              <a:buNone/>
            </a:pPr>
            <a:endParaRPr lang="fr-BE" sz="1200" dirty="0"/>
          </a:p>
          <a:p>
            <a:r>
              <a:rPr lang="fr-BE" sz="1200" b="1" dirty="0"/>
              <a:t>Pourquoi ne pas utiliser les variables super globales telles que $COURSE directement dans </a:t>
            </a:r>
            <a:r>
              <a:rPr lang="fr-BE" sz="1200" b="1" dirty="0" err="1"/>
              <a:t>embed.php</a:t>
            </a:r>
            <a:r>
              <a:rPr lang="fr-BE" sz="1200" b="1" dirty="0"/>
              <a:t> ? Cela éviterait de devoir passer des paramètres depuis </a:t>
            </a:r>
            <a:r>
              <a:rPr lang="fr-BE" sz="1200" b="1" dirty="0" err="1"/>
              <a:t>player.php</a:t>
            </a:r>
            <a:r>
              <a:rPr lang="fr-BE" sz="1200" b="1" dirty="0"/>
              <a:t> vers </a:t>
            </a:r>
            <a:r>
              <a:rPr lang="fr-BE" sz="1200" b="1" dirty="0" err="1"/>
              <a:t>embed.php</a:t>
            </a:r>
            <a:endParaRPr lang="fr-BE" sz="1200" b="1" dirty="0"/>
          </a:p>
          <a:p>
            <a:pPr lvl="1"/>
            <a:r>
              <a:rPr lang="fr-BE" sz="1200" dirty="0"/>
              <a:t>La variable ne fournit pas des données correctes dans ce contexte.</a:t>
            </a:r>
          </a:p>
          <a:p>
            <a:endParaRPr lang="fr-BE" sz="12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603D3D2-8289-20AF-03DC-8D70CFC8754D}"/>
              </a:ext>
            </a:extLst>
          </p:cNvPr>
          <p:cNvSpPr txBox="1">
            <a:spLocks/>
          </p:cNvSpPr>
          <p:nvPr/>
        </p:nvSpPr>
        <p:spPr>
          <a:xfrm>
            <a:off x="742114" y="874815"/>
            <a:ext cx="1717603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 dirty="0"/>
              <a:t>FAQ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833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943D6BB-AA20-43A5-813B-A46B82756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8144" y="3016318"/>
            <a:ext cx="9719738" cy="2333374"/>
          </a:xfrm>
        </p:spPr>
        <p:txBody>
          <a:bodyPr/>
          <a:lstStyle/>
          <a:p>
            <a:r>
              <a:rPr lang="fr-BE" sz="1200" b="1" dirty="0"/>
              <a:t>Défauts et pistes d’amélioration ?</a:t>
            </a:r>
          </a:p>
          <a:p>
            <a:endParaRPr lang="fr-BE" sz="1200" b="1" dirty="0"/>
          </a:p>
          <a:p>
            <a:pPr lvl="1"/>
            <a:r>
              <a:rPr lang="fr-BE" sz="1200" dirty="0"/>
              <a:t>un envoi immédiat pour chaque trace créée </a:t>
            </a:r>
          </a:p>
          <a:p>
            <a:pPr lvl="1"/>
            <a:r>
              <a:rPr lang="fr-BE" sz="1200" dirty="0"/>
              <a:t>envoi asynchrone certes mais pas de ré-envoi en cas d’échec </a:t>
            </a:r>
          </a:p>
          <a:p>
            <a:pPr lvl="1"/>
            <a:r>
              <a:rPr lang="fr-BE" sz="1200" dirty="0"/>
              <a:t>pas de page de paramétrage </a:t>
            </a:r>
          </a:p>
          <a:p>
            <a:pPr lvl="1"/>
            <a:r>
              <a:rPr lang="fr-BE" sz="1200" dirty="0"/>
              <a:t>modifications à tester sur des versions plus récentes de Moodle</a:t>
            </a:r>
          </a:p>
          <a:p>
            <a:pPr lvl="1"/>
            <a:r>
              <a:rPr lang="fr-BE" sz="1200" dirty="0"/>
              <a:t>utiliser ce qui existe déjà dans Moodle en matière de </a:t>
            </a:r>
            <a:r>
              <a:rPr lang="fr-BE" sz="1200" dirty="0" err="1"/>
              <a:t>xAPI</a:t>
            </a:r>
            <a:r>
              <a:rPr lang="fr-BE" sz="1200" dirty="0"/>
              <a:t> pour H5P  (captation, envoi) ?</a:t>
            </a:r>
          </a:p>
          <a:p>
            <a:pPr lvl="1"/>
            <a:r>
              <a:rPr lang="fr-BE" sz="1200" dirty="0"/>
              <a:t>…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EF3F274-6CD6-4B74-9DAC-3E53FF70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04F453-BD48-C6DA-FE9B-0A5F5F3AD8C7}"/>
              </a:ext>
            </a:extLst>
          </p:cNvPr>
          <p:cNvSpPr txBox="1"/>
          <p:nvPr/>
        </p:nvSpPr>
        <p:spPr>
          <a:xfrm>
            <a:off x="1118144" y="2281084"/>
            <a:ext cx="175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C’est possible !!!</a:t>
            </a:r>
          </a:p>
          <a:p>
            <a:endParaRPr lang="fr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1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91202-D0D5-3E14-D65A-9013A02F7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E0705F-BE15-438E-DC46-135C24F43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131" y="2233907"/>
            <a:ext cx="9719738" cy="4007042"/>
          </a:xfrm>
        </p:spPr>
        <p:txBody>
          <a:bodyPr/>
          <a:lstStyle/>
          <a:p>
            <a:r>
              <a:rPr lang="fr-FR" dirty="0"/>
              <a:t>Armand, P. (2025). Moodle-h5p-xAPI-improvements, </a:t>
            </a:r>
            <a:r>
              <a:rPr lang="fr-FR" dirty="0">
                <a:hlinkClick r:id="rId3"/>
              </a:rPr>
              <a:t>https://github.com/PatriceARMAND/moodle-h5p-xAPI-improvements</a:t>
            </a:r>
            <a:endParaRPr lang="fr-FR" dirty="0"/>
          </a:p>
          <a:p>
            <a:endParaRPr lang="fr-FR" dirty="0"/>
          </a:p>
          <a:p>
            <a:r>
              <a:rPr lang="fr-FR" dirty="0"/>
              <a:t>H5P Group, H5P and </a:t>
            </a:r>
            <a:r>
              <a:rPr lang="fr-FR" dirty="0" err="1"/>
              <a:t>xAPI</a:t>
            </a:r>
            <a:r>
              <a:rPr lang="fr-BE" dirty="0"/>
              <a:t>, </a:t>
            </a:r>
            <a:r>
              <a:rPr lang="fr-FR" dirty="0"/>
              <a:t> </a:t>
            </a:r>
            <a:r>
              <a:rPr lang="fr-FR" dirty="0">
                <a:hlinkClick r:id="rId4"/>
              </a:rPr>
              <a:t>https://h5p.org/documentation/x-api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Rustici</a:t>
            </a:r>
            <a:r>
              <a:rPr lang="fr-FR" dirty="0"/>
              <a:t> Software, </a:t>
            </a:r>
            <a:r>
              <a:rPr lang="fr-FR" dirty="0" err="1"/>
              <a:t>TinCanJS</a:t>
            </a:r>
            <a:r>
              <a:rPr lang="fr-FR" dirty="0"/>
              <a:t>, </a:t>
            </a:r>
            <a:r>
              <a:rPr lang="en-US" dirty="0"/>
              <a:t>JavaScript library for the Experience API (</a:t>
            </a:r>
            <a:r>
              <a:rPr lang="en-US" dirty="0" err="1"/>
              <a:t>xAPI</a:t>
            </a:r>
            <a:r>
              <a:rPr lang="en-US" dirty="0"/>
              <a:t>) (aka Tin Can API), 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https://rusticisoftware.github.io/TinCanJS/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3BC76DE-9F87-0A5C-6CFC-2BCFC5F0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48575"/>
            <a:ext cx="9719738" cy="778933"/>
          </a:xfrm>
        </p:spPr>
        <p:txBody>
          <a:bodyPr/>
          <a:lstStyle/>
          <a:p>
            <a:r>
              <a:rPr lang="fr-FR" dirty="0"/>
              <a:t>Bibliographie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29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004FE-498D-41FE-98DE-41053EDF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questions ? Des remarques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2EB3DF-98A6-40CD-A3C9-6D3C571EAD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Retrouvez-nous </a:t>
            </a:r>
            <a:r>
              <a:rPr lang="fr-FR" dirty="0"/>
              <a:t>sur </a:t>
            </a:r>
            <a:r>
              <a:rPr lang="fr-FR"/>
              <a:t>notre espace de cours.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A36FC-7EBA-4A7A-B817-49D279F6C8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patrice.armand@umons.ac.be</a:t>
            </a:r>
            <a:endParaRPr lang="fr-FR" dirty="0"/>
          </a:p>
          <a:p>
            <a:r>
              <a:rPr lang="fr-BE" dirty="0"/>
              <a:t>+32(0)474/95.34.71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70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94C0BF-4F3D-4CB4-A816-F195C5BD56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21281250">
            <a:off x="4034360" y="4794156"/>
            <a:ext cx="2722819" cy="581025"/>
          </a:xfrm>
        </p:spPr>
        <p:txBody>
          <a:bodyPr>
            <a:normAutofit fontScale="92500"/>
          </a:bodyPr>
          <a:lstStyle/>
          <a:p>
            <a:r>
              <a:rPr lang="fr-FR" dirty="0"/>
              <a:t>Patrice ARMAND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4C205-A865-42D4-9877-19B966B65A8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07336" y="6011452"/>
            <a:ext cx="9726020" cy="566131"/>
          </a:xfrm>
        </p:spPr>
        <p:txBody>
          <a:bodyPr/>
          <a:lstStyle/>
          <a:p>
            <a:r>
              <a:rPr lang="fr-FR" dirty="0"/>
              <a:t>Université de Mons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68F8C7-7107-3713-9AD6-D064E8B38F58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b="1311"/>
          <a:stretch>
            <a:fillRect/>
          </a:stretch>
        </p:blipFill>
        <p:spPr bwMode="auto">
          <a:xfrm rot="21296775">
            <a:off x="4097345" y="2071689"/>
            <a:ext cx="2177580" cy="212048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36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83" y="1028686"/>
            <a:ext cx="3393019" cy="778933"/>
          </a:xfrm>
        </p:spPr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1289" y="4128900"/>
            <a:ext cx="10309425" cy="86733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dirty="0"/>
              <a:t>Récemment, est apparue l’idée de  développer une application analysant les vidéos interactives H5P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7527F0-B5E1-8EBE-828E-4839C644127B}"/>
              </a:ext>
            </a:extLst>
          </p:cNvPr>
          <p:cNvSpPr txBox="1"/>
          <p:nvPr/>
        </p:nvSpPr>
        <p:spPr>
          <a:xfrm>
            <a:off x="1251289" y="2173704"/>
            <a:ext cx="9721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Université de Mons, Belgique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2C6847-62EA-A380-3355-BA6AE4D1B2C7}"/>
              </a:ext>
            </a:extLst>
          </p:cNvPr>
          <p:cNvSpPr txBox="1"/>
          <p:nvPr/>
        </p:nvSpPr>
        <p:spPr>
          <a:xfrm>
            <a:off x="1251289" y="2722844"/>
            <a:ext cx="10216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Ma mission: mettre en place une plateforme de Learning Analytics de A à Z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CC8496-76B3-64D6-15CA-347F45773563}"/>
              </a:ext>
            </a:extLst>
          </p:cNvPr>
          <p:cNvSpPr txBox="1"/>
          <p:nvPr/>
        </p:nvSpPr>
        <p:spPr>
          <a:xfrm>
            <a:off x="1251289" y="3271984"/>
            <a:ext cx="10079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</a:rPr>
              <a:t>Le cahier des charges demandait l’installation d’un LRS et l’exploitation des traces d’apprentissage au « format » </a:t>
            </a:r>
            <a:r>
              <a:rPr lang="fr-B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xAPI</a:t>
            </a:r>
            <a:endParaRPr lang="fr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7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E7FE42-6C15-45D3-83B5-B07B93F7B9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4246659"/>
            <a:ext cx="9719738" cy="105603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/>
              <a:t>Prendre en compte d’autres interactions que celles déjà tracées par H5P (mise en pause, retour en arrière, positionnement sur un signet, etc.)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F400B3-E7B9-40EA-A25C-AF0461DA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983516"/>
            <a:ext cx="3883124" cy="778933"/>
          </a:xfrm>
        </p:spPr>
        <p:txBody>
          <a:bodyPr>
            <a:noAutofit/>
          </a:bodyPr>
          <a:lstStyle/>
          <a:p>
            <a:r>
              <a:rPr lang="fr-FR" dirty="0"/>
              <a:t>Les besoins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64ED49-3F5D-B31E-D5EF-A2AF1952B0C0}"/>
              </a:ext>
            </a:extLst>
          </p:cNvPr>
          <p:cNvSpPr txBox="1"/>
          <p:nvPr/>
        </p:nvSpPr>
        <p:spPr>
          <a:xfrm>
            <a:off x="1236131" y="2083432"/>
            <a:ext cx="9294852" cy="1420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Capter les traces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xAPI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générées automatiquement par l’activité H5P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Envoyer ces traces vers notre LRS</a:t>
            </a:r>
          </a:p>
          <a:p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072E45-2643-B64D-457D-6352BD2AD982}"/>
              </a:ext>
            </a:extLst>
          </p:cNvPr>
          <p:cNvSpPr txBox="1"/>
          <p:nvPr/>
        </p:nvSpPr>
        <p:spPr>
          <a:xfrm>
            <a:off x="1236131" y="3353773"/>
            <a:ext cx="102479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Compléter les traces avec d’autres informations (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course.shortname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course.idnumber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etc.)</a:t>
            </a:r>
          </a:p>
          <a:p>
            <a:endParaRPr lang="fr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4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CD515-3A9A-4F80-9E38-0DD94489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0" y="921173"/>
            <a:ext cx="6256636" cy="778933"/>
          </a:xfrm>
        </p:spPr>
        <p:txBody>
          <a:bodyPr>
            <a:normAutofit/>
          </a:bodyPr>
          <a:lstStyle/>
          <a:p>
            <a:r>
              <a:rPr lang="fr-FR" dirty="0"/>
              <a:t>Pistes de solution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5FF927-9AED-4415-B966-D2386A72F2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5274" y="1912523"/>
            <a:ext cx="9649200" cy="525879"/>
          </a:xfrm>
        </p:spPr>
        <p:txBody>
          <a:bodyPr>
            <a:normAutofit/>
          </a:bodyPr>
          <a:lstStyle/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fr-FR" sz="2000" dirty="0"/>
              <a:t>Comment capter ? Via du code javascript (</a:t>
            </a:r>
            <a:r>
              <a:rPr lang="fr-FR" sz="2000" dirty="0" err="1"/>
              <a:t>cfr</a:t>
            </a:r>
            <a:r>
              <a:rPr lang="fr-FR" sz="2000" dirty="0"/>
              <a:t>. documentation H5P)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E6BCB0-CD8F-A055-8664-B5C9FFBECEE0}"/>
              </a:ext>
            </a:extLst>
          </p:cNvPr>
          <p:cNvSpPr txBox="1"/>
          <p:nvPr/>
        </p:nvSpPr>
        <p:spPr>
          <a:xfrm>
            <a:off x="914408" y="3812431"/>
            <a:ext cx="10363200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=&gt; La problématique devient : « comment ajouter ce code javascript dans ma page Moodle (qui est générée dynamiquement) »</a:t>
            </a:r>
            <a:endParaRPr lang="fr-B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24932F-9C16-638F-1612-341C114E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40" y="2439760"/>
            <a:ext cx="6462320" cy="10897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FFDB1CC-568F-BA67-0F8A-0D53A2374D23}"/>
              </a:ext>
            </a:extLst>
          </p:cNvPr>
          <p:cNvSpPr txBox="1"/>
          <p:nvPr/>
        </p:nvSpPr>
        <p:spPr>
          <a:xfrm>
            <a:off x="1105274" y="2591762"/>
            <a:ext cx="9960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Comment envoyer vers le LRS ? Il existe des librairies: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Rustici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Software. </a:t>
            </a:r>
          </a:p>
          <a:p>
            <a:pPr marL="354013">
              <a:tabLst>
                <a:tab pos="354013" algn="l"/>
              </a:tabLs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Choix de la librairie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TinCanJS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4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4005E-DBE5-DE34-BEB1-980C772C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87FEE-FAD1-3250-58D5-8E03D63A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8" y="77112"/>
            <a:ext cx="11634160" cy="561263"/>
          </a:xfrm>
        </p:spPr>
        <p:txBody>
          <a:bodyPr>
            <a:normAutofit fontScale="90000"/>
          </a:bodyPr>
          <a:lstStyle/>
          <a:p>
            <a:r>
              <a:rPr lang="fr-FR" dirty="0"/>
              <a:t>Point de vue de l’utilisateur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1A7E82-5FEE-98CD-DF94-E490CA421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822" y="1218156"/>
            <a:ext cx="2612300" cy="484633"/>
          </a:xfrm>
        </p:spPr>
        <p:txBody>
          <a:bodyPr>
            <a:normAutofit fontScale="25000" lnSpcReduction="20000"/>
          </a:bodyPr>
          <a:lstStyle/>
          <a:p>
            <a:pPr algn="l"/>
            <a:endParaRPr lang="fr-FR" sz="2000" dirty="0"/>
          </a:p>
          <a:p>
            <a:pPr algn="l"/>
            <a:r>
              <a:rPr lang="fr-FR" sz="8000" dirty="0"/>
              <a:t>La page d’un cours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B05CA4-502B-912F-2B17-BF491BC8B742}"/>
              </a:ext>
            </a:extLst>
          </p:cNvPr>
          <p:cNvSpPr txBox="1"/>
          <p:nvPr/>
        </p:nvSpPr>
        <p:spPr>
          <a:xfrm>
            <a:off x="5211091" y="1211051"/>
            <a:ext cx="533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La page qui affiche l’activité H5P</a:t>
            </a:r>
            <a:endParaRPr lang="fr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48F8F75-E77D-A15E-F4B8-5D09A8367E81}"/>
              </a:ext>
            </a:extLst>
          </p:cNvPr>
          <p:cNvSpPr/>
          <p:nvPr/>
        </p:nvSpPr>
        <p:spPr>
          <a:xfrm>
            <a:off x="4641041" y="34284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23174D0-E499-889F-6829-953D34B82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115" y="2105592"/>
            <a:ext cx="3060575" cy="36215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9824C0-9F8E-E34E-1585-76540FCB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26" y="2066263"/>
            <a:ext cx="3594326" cy="2684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82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88254-F57F-4F51-CCFB-2E2CCA8FC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0233D-F886-3D88-2B76-D43F8DD4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20" y="117305"/>
            <a:ext cx="11634160" cy="561263"/>
          </a:xfrm>
        </p:spPr>
        <p:txBody>
          <a:bodyPr>
            <a:normAutofit fontScale="90000"/>
          </a:bodyPr>
          <a:lstStyle/>
          <a:p>
            <a:r>
              <a:rPr lang="fr-FR" dirty="0"/>
              <a:t>Point de vue du browser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2461A8-0189-2210-226F-6C1EA3710FE6}"/>
              </a:ext>
            </a:extLst>
          </p:cNvPr>
          <p:cNvSpPr txBox="1"/>
          <p:nvPr/>
        </p:nvSpPr>
        <p:spPr>
          <a:xfrm>
            <a:off x="6558881" y="1046294"/>
            <a:ext cx="3537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La page qui affiche l’activité H5P</a:t>
            </a:r>
            <a:endParaRPr lang="fr-BE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CD6D81-5F4B-BA28-4327-B8669E30A405}"/>
              </a:ext>
            </a:extLst>
          </p:cNvPr>
          <p:cNvSpPr txBox="1"/>
          <p:nvPr/>
        </p:nvSpPr>
        <p:spPr>
          <a:xfrm>
            <a:off x="948216" y="1046294"/>
            <a:ext cx="30021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Code HTML, CSS, javascript</a:t>
            </a:r>
          </a:p>
          <a:p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B56C71-760A-0449-6063-E6C3207E5C1F}"/>
              </a:ext>
            </a:extLst>
          </p:cNvPr>
          <p:cNvSpPr txBox="1"/>
          <p:nvPr/>
        </p:nvSpPr>
        <p:spPr>
          <a:xfrm>
            <a:off x="411381" y="1691020"/>
            <a:ext cx="647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&lt;html&gt;</a:t>
            </a:r>
          </a:p>
          <a:p>
            <a:r>
              <a:rPr lang="fr-BE" sz="1200" dirty="0"/>
              <a:t>    &lt;</a:t>
            </a:r>
            <a:r>
              <a:rPr lang="fr-BE" sz="1200" dirty="0" err="1"/>
              <a:t>head</a:t>
            </a:r>
            <a:r>
              <a:rPr lang="fr-BE" sz="1200" dirty="0"/>
              <a:t>&gt;</a:t>
            </a:r>
          </a:p>
          <a:p>
            <a:r>
              <a:rPr lang="fr-BE" sz="1200" dirty="0"/>
              <a:t>    &lt;/</a:t>
            </a:r>
            <a:r>
              <a:rPr lang="fr-BE" sz="1200" dirty="0" err="1"/>
              <a:t>head</a:t>
            </a:r>
            <a:r>
              <a:rPr lang="fr-BE" sz="1200" dirty="0"/>
              <a:t>&gt;</a:t>
            </a:r>
          </a:p>
          <a:p>
            <a:endParaRPr lang="fr-BE" sz="1200" dirty="0"/>
          </a:p>
          <a:p>
            <a:r>
              <a:rPr lang="fr-BE" sz="1200" dirty="0"/>
              <a:t>    &lt;body&gt;</a:t>
            </a:r>
          </a:p>
          <a:p>
            <a:r>
              <a:rPr lang="fr-BE" sz="1200" dirty="0"/>
              <a:t>         …</a:t>
            </a:r>
          </a:p>
          <a:p>
            <a:r>
              <a:rPr lang="fr-BE" sz="1200" dirty="0"/>
              <a:t>         &lt;</a:t>
            </a:r>
            <a:r>
              <a:rPr lang="fr-BE" sz="1200" dirty="0" err="1"/>
              <a:t>iframe</a:t>
            </a:r>
            <a:r>
              <a:rPr lang="fr-BE" sz="1200" dirty="0"/>
              <a:t> id=« h5p-iframe-30 » class »h5p-iframe&gt;</a:t>
            </a:r>
          </a:p>
          <a:p>
            <a:r>
              <a:rPr lang="fr-BE" sz="1200" dirty="0"/>
              <a:t>	#document(</a:t>
            </a:r>
            <a:r>
              <a:rPr lang="fr-BE" sz="1200" dirty="0">
                <a:hlinkClick r:id="rId3"/>
              </a:rPr>
              <a:t>http://localhost/moodle/h5p/embed.php?url=http://localhost/moodle/</a:t>
            </a:r>
          </a:p>
          <a:p>
            <a:r>
              <a:rPr lang="fr-BE" sz="1200" dirty="0" err="1">
                <a:hlinkClick r:id="rId3"/>
              </a:rPr>
              <a:t>pluginfile.php</a:t>
            </a:r>
            <a:r>
              <a:rPr lang="fr-BE" sz="1200" dirty="0">
                <a:hlinkClick r:id="rId3"/>
              </a:rPr>
              <a:t>/mod_h5pactivity/package/interactive-video-17.h5p&amp;preventredirect=1</a:t>
            </a:r>
          </a:p>
          <a:p>
            <a:r>
              <a:rPr lang="fr-BE" sz="1200" dirty="0">
                <a:hlinkClick r:id="rId3"/>
              </a:rPr>
              <a:t>&amp;component=mod_h5pactivity</a:t>
            </a:r>
            <a:r>
              <a:rPr lang="fr-BE" sz="1200" dirty="0"/>
              <a:t>)</a:t>
            </a:r>
          </a:p>
          <a:p>
            <a:r>
              <a:rPr lang="fr-BE" sz="1200" dirty="0"/>
              <a:t>	&lt;html&gt;</a:t>
            </a:r>
          </a:p>
          <a:p>
            <a:r>
              <a:rPr lang="fr-BE" sz="1200" dirty="0"/>
              <a:t>	    &lt;</a:t>
            </a:r>
            <a:r>
              <a:rPr lang="fr-BE" sz="1200" dirty="0" err="1"/>
              <a:t>head</a:t>
            </a:r>
            <a:r>
              <a:rPr lang="fr-BE" sz="1200" dirty="0"/>
              <a:t>&gt;</a:t>
            </a:r>
          </a:p>
          <a:p>
            <a:r>
              <a:rPr lang="fr-BE" sz="1200" dirty="0"/>
              <a:t>	    &lt;/</a:t>
            </a:r>
            <a:r>
              <a:rPr lang="fr-BE" sz="1200" dirty="0" err="1"/>
              <a:t>head</a:t>
            </a:r>
            <a:r>
              <a:rPr lang="fr-BE" sz="1200" dirty="0"/>
              <a:t>&gt;</a:t>
            </a:r>
          </a:p>
          <a:p>
            <a:r>
              <a:rPr lang="fr-BE" sz="1200" dirty="0"/>
              <a:t>	    &lt;body&gt;</a:t>
            </a:r>
          </a:p>
          <a:p>
            <a:r>
              <a:rPr lang="fr-BE" sz="1200" dirty="0"/>
              <a:t>	         …</a:t>
            </a:r>
          </a:p>
          <a:p>
            <a:r>
              <a:rPr lang="fr-BE" sz="1200" dirty="0"/>
              <a:t>	        </a:t>
            </a:r>
          </a:p>
          <a:p>
            <a:r>
              <a:rPr lang="fr-BE" sz="1200" dirty="0"/>
              <a:t>	    &lt;/body&gt;		</a:t>
            </a:r>
          </a:p>
          <a:p>
            <a:r>
              <a:rPr lang="fr-BE" sz="1200" dirty="0"/>
              <a:t>	&lt;/html&gt;</a:t>
            </a:r>
          </a:p>
          <a:p>
            <a:r>
              <a:rPr lang="fr-BE" sz="1200" dirty="0"/>
              <a:t>          &lt;/</a:t>
            </a:r>
            <a:r>
              <a:rPr lang="fr-BE" sz="1200" dirty="0" err="1"/>
              <a:t>iframe</a:t>
            </a:r>
            <a:r>
              <a:rPr lang="fr-BE" sz="1200" dirty="0"/>
              <a:t>&gt;</a:t>
            </a:r>
          </a:p>
          <a:p>
            <a:r>
              <a:rPr lang="fr-BE" sz="1200" dirty="0"/>
              <a:t>    &lt;/body&gt;</a:t>
            </a:r>
          </a:p>
          <a:p>
            <a:r>
              <a:rPr lang="fr-FR" sz="1200" dirty="0"/>
              <a:t>&lt;/html&gt;</a:t>
            </a:r>
          </a:p>
          <a:p>
            <a:endParaRPr lang="fr-BE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8FFDBC-75FB-718C-E50B-58FC83306169}"/>
              </a:ext>
            </a:extLst>
          </p:cNvPr>
          <p:cNvSpPr txBox="1"/>
          <p:nvPr/>
        </p:nvSpPr>
        <p:spPr>
          <a:xfrm>
            <a:off x="1690813" y="4438707"/>
            <a:ext cx="43637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&lt;script src=« http://localhost/moodle/h5p/js/embed.js »&gt;&lt;/script&gt;</a:t>
            </a:r>
          </a:p>
          <a:p>
            <a:endParaRPr lang="fr-BE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3A7DBA-F433-F9CA-4A42-6C5CE8B9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60" y="1721798"/>
            <a:ext cx="2667289" cy="3082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4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6D68F84-29C1-E274-C046-8ACCE17C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2" y="92600"/>
            <a:ext cx="10515600" cy="616608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Point de vue de Moodle</a:t>
            </a:r>
            <a:endParaRPr lang="fr-BE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1ED87C-0D1C-8F3B-7420-BCE592BF606F}"/>
              </a:ext>
            </a:extLst>
          </p:cNvPr>
          <p:cNvSpPr txBox="1"/>
          <p:nvPr/>
        </p:nvSpPr>
        <p:spPr>
          <a:xfrm>
            <a:off x="90142" y="1460861"/>
            <a:ext cx="2690160" cy="261610"/>
          </a:xfrm>
          <a:prstGeom prst="rect">
            <a:avLst/>
          </a:prstGeom>
          <a:solidFill>
            <a:srgbClr val="FB994F"/>
          </a:solidFill>
          <a:ln>
            <a:solidFill>
              <a:srgbClr val="FB994F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/mod/h5pactivity/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view.php?id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=42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07E41A-A1F4-6D6D-54CE-F987A58507FE}"/>
              </a:ext>
            </a:extLst>
          </p:cNvPr>
          <p:cNvSpPr txBox="1"/>
          <p:nvPr/>
        </p:nvSpPr>
        <p:spPr>
          <a:xfrm>
            <a:off x="2898791" y="1460861"/>
            <a:ext cx="1997738" cy="261610"/>
          </a:xfrm>
          <a:prstGeom prst="rect">
            <a:avLst/>
          </a:prstGeom>
          <a:solidFill>
            <a:srgbClr val="FB994F"/>
          </a:solidFill>
          <a:ln>
            <a:solidFill>
              <a:srgbClr val="FB994F"/>
            </a:solidFill>
          </a:ln>
        </p:spPr>
        <p:txBody>
          <a:bodyPr wrap="square">
            <a:spAutoFit/>
          </a:bodyPr>
          <a:lstStyle/>
          <a:p>
            <a:r>
              <a:rPr lang="fr-BE" sz="11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/h5p/class/</a:t>
            </a:r>
            <a:r>
              <a:rPr lang="fr-BE" sz="1100" dirty="0" err="1">
                <a:latin typeface="Arial" panose="020B0604020202020204" pitchFamily="34" charset="0"/>
                <a:cs typeface="Arial" panose="020B0604020202020204" pitchFamily="34" charset="0"/>
              </a:rPr>
              <a:t>player.php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18F666-82AB-ACBB-3F19-A969917B292E}"/>
              </a:ext>
            </a:extLst>
          </p:cNvPr>
          <p:cNvSpPr txBox="1"/>
          <p:nvPr/>
        </p:nvSpPr>
        <p:spPr>
          <a:xfrm>
            <a:off x="4997337" y="1460861"/>
            <a:ext cx="2319733" cy="261610"/>
          </a:xfrm>
          <a:prstGeom prst="rect">
            <a:avLst/>
          </a:prstGeom>
          <a:solidFill>
            <a:srgbClr val="FB994F"/>
          </a:solidFill>
          <a:ln>
            <a:solidFill>
              <a:srgbClr val="FB994F"/>
            </a:solidFill>
          </a:ln>
        </p:spPr>
        <p:txBody>
          <a:bodyPr wrap="square">
            <a:spAutoFit/>
          </a:bodyPr>
          <a:lstStyle/>
          <a:p>
            <a:r>
              <a:rPr lang="fr-BE" sz="11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/h5p/</a:t>
            </a:r>
            <a:r>
              <a:rPr lang="fr-BE" sz="1100" dirty="0" err="1">
                <a:latin typeface="Arial" panose="020B0604020202020204" pitchFamily="34" charset="0"/>
                <a:cs typeface="Arial" panose="020B0604020202020204" pitchFamily="34" charset="0"/>
              </a:rPr>
              <a:t>embed.php</a:t>
            </a:r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?$params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60DAD5-103A-F2F0-50D7-AA23C7DE1411}"/>
              </a:ext>
            </a:extLst>
          </p:cNvPr>
          <p:cNvSpPr txBox="1"/>
          <p:nvPr/>
        </p:nvSpPr>
        <p:spPr>
          <a:xfrm>
            <a:off x="7445769" y="1460861"/>
            <a:ext cx="1733517" cy="261610"/>
          </a:xfrm>
          <a:prstGeom prst="rect">
            <a:avLst/>
          </a:prstGeom>
          <a:solidFill>
            <a:srgbClr val="FB994F"/>
          </a:solidFill>
          <a:ln>
            <a:solidFill>
              <a:srgbClr val="FB994F"/>
            </a:solidFill>
          </a:ln>
        </p:spPr>
        <p:txBody>
          <a:bodyPr wrap="square">
            <a:spAutoFit/>
          </a:bodyPr>
          <a:lstStyle/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/h5p.js/e</a:t>
            </a:r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mbed.js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D3A1406-B128-8EEA-230E-235E93601616}"/>
              </a:ext>
            </a:extLst>
          </p:cNvPr>
          <p:cNvCxnSpPr>
            <a:cxnSpLocks/>
          </p:cNvCxnSpPr>
          <p:nvPr/>
        </p:nvCxnSpPr>
        <p:spPr>
          <a:xfrm>
            <a:off x="1282845" y="1707082"/>
            <a:ext cx="3900" cy="4076190"/>
          </a:xfrm>
          <a:prstGeom prst="line">
            <a:avLst/>
          </a:prstGeom>
          <a:ln>
            <a:solidFill>
              <a:srgbClr val="EC690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2AC6FC1-7873-6F6F-ED8E-2FADDEE72D99}"/>
              </a:ext>
            </a:extLst>
          </p:cNvPr>
          <p:cNvCxnSpPr>
            <a:cxnSpLocks/>
          </p:cNvCxnSpPr>
          <p:nvPr/>
        </p:nvCxnSpPr>
        <p:spPr>
          <a:xfrm flipH="1">
            <a:off x="3782769" y="1754860"/>
            <a:ext cx="23861" cy="3952003"/>
          </a:xfrm>
          <a:prstGeom prst="line">
            <a:avLst/>
          </a:prstGeom>
          <a:ln>
            <a:solidFill>
              <a:srgbClr val="FA852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E189F26-698A-4199-63D3-1DE4C0C9CA22}"/>
              </a:ext>
            </a:extLst>
          </p:cNvPr>
          <p:cNvCxnSpPr>
            <a:cxnSpLocks/>
          </p:cNvCxnSpPr>
          <p:nvPr/>
        </p:nvCxnSpPr>
        <p:spPr>
          <a:xfrm flipH="1">
            <a:off x="5678070" y="1754860"/>
            <a:ext cx="3612" cy="3986373"/>
          </a:xfrm>
          <a:prstGeom prst="line">
            <a:avLst/>
          </a:prstGeom>
          <a:ln>
            <a:solidFill>
              <a:srgbClr val="F9730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965CB9-58E5-5B65-02EA-8B2BC0F06EEF}"/>
              </a:ext>
            </a:extLst>
          </p:cNvPr>
          <p:cNvCxnSpPr>
            <a:cxnSpLocks/>
          </p:cNvCxnSpPr>
          <p:nvPr/>
        </p:nvCxnSpPr>
        <p:spPr>
          <a:xfrm>
            <a:off x="8109337" y="1765172"/>
            <a:ext cx="12833" cy="4691884"/>
          </a:xfrm>
          <a:prstGeom prst="line">
            <a:avLst/>
          </a:prstGeom>
          <a:ln>
            <a:solidFill>
              <a:srgbClr val="F9730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 : avec coin rogné 12">
            <a:extLst>
              <a:ext uri="{FF2B5EF4-FFF2-40B4-BE49-F238E27FC236}">
                <a16:creationId xmlns:a16="http://schemas.microsoft.com/office/drawing/2014/main" id="{BA579F87-9548-6565-7B18-F22AD9097980}"/>
              </a:ext>
            </a:extLst>
          </p:cNvPr>
          <p:cNvSpPr/>
          <p:nvPr/>
        </p:nvSpPr>
        <p:spPr>
          <a:xfrm>
            <a:off x="2982130" y="811597"/>
            <a:ext cx="1734717" cy="545688"/>
          </a:xfrm>
          <a:prstGeom prst="snip1Rect">
            <a:avLst/>
          </a:prstGeom>
          <a:noFill/>
          <a:ln w="63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6B251E7-EF7A-F9B4-A933-2E17296E9978}"/>
              </a:ext>
            </a:extLst>
          </p:cNvPr>
          <p:cNvCxnSpPr>
            <a:cxnSpLocks/>
          </p:cNvCxnSpPr>
          <p:nvPr/>
        </p:nvCxnSpPr>
        <p:spPr>
          <a:xfrm>
            <a:off x="1347143" y="2467164"/>
            <a:ext cx="237175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F868E2-C59F-6BEA-67B3-7794E735A2C0}"/>
              </a:ext>
            </a:extLst>
          </p:cNvPr>
          <p:cNvSpPr/>
          <p:nvPr/>
        </p:nvSpPr>
        <p:spPr>
          <a:xfrm>
            <a:off x="3719066" y="2447324"/>
            <a:ext cx="180000" cy="1898073"/>
          </a:xfrm>
          <a:prstGeom prst="rect">
            <a:avLst/>
          </a:prstGeom>
          <a:solidFill>
            <a:srgbClr val="FCAE74"/>
          </a:solidFill>
          <a:ln>
            <a:solidFill>
              <a:srgbClr val="FB99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1674B16-B0B2-7415-E97E-CD6925AAC76F}"/>
              </a:ext>
            </a:extLst>
          </p:cNvPr>
          <p:cNvCxnSpPr>
            <a:cxnSpLocks/>
          </p:cNvCxnSpPr>
          <p:nvPr/>
        </p:nvCxnSpPr>
        <p:spPr>
          <a:xfrm>
            <a:off x="3899066" y="3681297"/>
            <a:ext cx="171249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031BCD9-E5BF-6DD2-C4D9-820641EEABA2}"/>
              </a:ext>
            </a:extLst>
          </p:cNvPr>
          <p:cNvSpPr txBox="1"/>
          <p:nvPr/>
        </p:nvSpPr>
        <p:spPr>
          <a:xfrm>
            <a:off x="3938591" y="3354235"/>
            <a:ext cx="4269117" cy="18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$OUTPUT-&gt;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render_from_template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(‘core_h5p/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embed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’,$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 : avec coin arrondi 18">
            <a:extLst>
              <a:ext uri="{FF2B5EF4-FFF2-40B4-BE49-F238E27FC236}">
                <a16:creationId xmlns:a16="http://schemas.microsoft.com/office/drawing/2014/main" id="{408E93F3-1B0C-72A4-F8A7-6F8FB7591582}"/>
              </a:ext>
            </a:extLst>
          </p:cNvPr>
          <p:cNvSpPr/>
          <p:nvPr/>
        </p:nvSpPr>
        <p:spPr>
          <a:xfrm>
            <a:off x="5611563" y="3676666"/>
            <a:ext cx="180000" cy="1662020"/>
          </a:xfrm>
          <a:prstGeom prst="round1Rect">
            <a:avLst/>
          </a:prstGeom>
          <a:solidFill>
            <a:srgbClr val="FCAE74"/>
          </a:solidFill>
          <a:ln>
            <a:solidFill>
              <a:srgbClr val="FB99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B4D4493-09F8-E98D-045D-6FF23356AB01}"/>
              </a:ext>
            </a:extLst>
          </p:cNvPr>
          <p:cNvSpPr txBox="1"/>
          <p:nvPr/>
        </p:nvSpPr>
        <p:spPr>
          <a:xfrm>
            <a:off x="5836160" y="3673624"/>
            <a:ext cx="3743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tincan.js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$PAGE-&gt;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(new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moodle_url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(‘h5p/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/tincan.js’));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AFFDF4-3ADA-1BF3-F50B-8BBC4DC76B30}"/>
              </a:ext>
            </a:extLst>
          </p:cNvPr>
          <p:cNvSpPr txBox="1"/>
          <p:nvPr/>
        </p:nvSpPr>
        <p:spPr>
          <a:xfrm>
            <a:off x="5868089" y="4104187"/>
            <a:ext cx="3797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embed.js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$PAGE-&gt;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(new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moodle_url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(‘h5p/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/embed.js’));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1E87661-433C-6D19-6F6B-F7E857A3B892}"/>
              </a:ext>
            </a:extLst>
          </p:cNvPr>
          <p:cNvSpPr txBox="1"/>
          <p:nvPr/>
        </p:nvSpPr>
        <p:spPr>
          <a:xfrm>
            <a:off x="1399881" y="1921439"/>
            <a:ext cx="17956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echo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$OUTPUT-&gt;header;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219C305-2C41-5CC7-5692-423D6572AF75}"/>
              </a:ext>
            </a:extLst>
          </p:cNvPr>
          <p:cNvSpPr txBox="1"/>
          <p:nvPr/>
        </p:nvSpPr>
        <p:spPr>
          <a:xfrm>
            <a:off x="1396212" y="2170508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echo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::display(…)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23EBB7B-36F5-B8FA-D2F3-970044752FDE}"/>
              </a:ext>
            </a:extLst>
          </p:cNvPr>
          <p:cNvSpPr txBox="1"/>
          <p:nvPr/>
        </p:nvSpPr>
        <p:spPr>
          <a:xfrm>
            <a:off x="1419180" y="5346509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echo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$OUTPUT-&gt;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footer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05BFC7E-AA0E-4C5A-3EFD-57D8ECC03436}"/>
              </a:ext>
            </a:extLst>
          </p:cNvPr>
          <p:cNvSpPr txBox="1"/>
          <p:nvPr/>
        </p:nvSpPr>
        <p:spPr>
          <a:xfrm>
            <a:off x="2977701" y="830210"/>
            <a:ext cx="169897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génère le code pour afficher l’activité H5P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EB3386-0434-C1B9-3E6E-FD1E6F1FF4ED}"/>
              </a:ext>
            </a:extLst>
          </p:cNvPr>
          <p:cNvSpPr/>
          <p:nvPr/>
        </p:nvSpPr>
        <p:spPr>
          <a:xfrm>
            <a:off x="1197148" y="1986061"/>
            <a:ext cx="181609" cy="3635964"/>
          </a:xfrm>
          <a:prstGeom prst="rect">
            <a:avLst/>
          </a:prstGeom>
          <a:solidFill>
            <a:srgbClr val="FCAE74"/>
          </a:solidFill>
          <a:ln w="19050">
            <a:solidFill>
              <a:srgbClr val="FB99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2D449CC-2D78-3AB8-FC39-CC4C7AC106EA}"/>
              </a:ext>
            </a:extLst>
          </p:cNvPr>
          <p:cNvCxnSpPr>
            <a:cxnSpLocks/>
          </p:cNvCxnSpPr>
          <p:nvPr/>
        </p:nvCxnSpPr>
        <p:spPr>
          <a:xfrm flipH="1">
            <a:off x="3989092" y="2570346"/>
            <a:ext cx="125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03800202-6789-3E31-0A45-14C8450D54A3}"/>
              </a:ext>
            </a:extLst>
          </p:cNvPr>
          <p:cNvCxnSpPr>
            <a:cxnSpLocks/>
          </p:cNvCxnSpPr>
          <p:nvPr/>
        </p:nvCxnSpPr>
        <p:spPr>
          <a:xfrm>
            <a:off x="3910854" y="2473426"/>
            <a:ext cx="203642" cy="96920"/>
          </a:xfrm>
          <a:prstGeom prst="bentConnector3">
            <a:avLst>
              <a:gd name="adj1" fmla="val 12688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1E0A2BB-CC10-80CF-129E-787325B2CB3B}"/>
              </a:ext>
            </a:extLst>
          </p:cNvPr>
          <p:cNvCxnSpPr>
            <a:cxnSpLocks/>
          </p:cNvCxnSpPr>
          <p:nvPr/>
        </p:nvCxnSpPr>
        <p:spPr>
          <a:xfrm>
            <a:off x="5791563" y="5029866"/>
            <a:ext cx="226155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F0DBACB-30B1-789B-B199-3602DD535B8D}"/>
              </a:ext>
            </a:extLst>
          </p:cNvPr>
          <p:cNvSpPr txBox="1"/>
          <p:nvPr/>
        </p:nvSpPr>
        <p:spPr>
          <a:xfrm>
            <a:off x="5843304" y="4569385"/>
            <a:ext cx="3889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passage en paramètre des infos supplémentaires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$PAGE-&gt;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js_init_call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(‘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initializeEmbedJs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’, $args);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869981A-7ADE-80F4-DF2F-28C916250F49}"/>
              </a:ext>
            </a:extLst>
          </p:cNvPr>
          <p:cNvCxnSpPr>
            <a:cxnSpLocks/>
          </p:cNvCxnSpPr>
          <p:nvPr/>
        </p:nvCxnSpPr>
        <p:spPr>
          <a:xfrm flipH="1">
            <a:off x="8298278" y="5174503"/>
            <a:ext cx="1991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2CD8DC1F-9E0B-A39D-AF7A-344BF36065FE}"/>
              </a:ext>
            </a:extLst>
          </p:cNvPr>
          <p:cNvCxnSpPr>
            <a:cxnSpLocks/>
          </p:cNvCxnSpPr>
          <p:nvPr/>
        </p:nvCxnSpPr>
        <p:spPr>
          <a:xfrm>
            <a:off x="8224501" y="5030694"/>
            <a:ext cx="261641" cy="141800"/>
          </a:xfrm>
          <a:prstGeom prst="bentConnector3">
            <a:avLst>
              <a:gd name="adj1" fmla="val 1060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C1DBD16-603A-18D0-76B2-A67555E03C5E}"/>
              </a:ext>
            </a:extLst>
          </p:cNvPr>
          <p:cNvSpPr/>
          <p:nvPr/>
        </p:nvSpPr>
        <p:spPr>
          <a:xfrm>
            <a:off x="8060169" y="5024752"/>
            <a:ext cx="155106" cy="587062"/>
          </a:xfrm>
          <a:prstGeom prst="rect">
            <a:avLst/>
          </a:prstGeom>
          <a:solidFill>
            <a:srgbClr val="FCAE74"/>
          </a:solidFill>
          <a:ln>
            <a:solidFill>
              <a:srgbClr val="FB99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65DF67B-DB7A-BB85-5ADB-C5BBC519BCD1}"/>
              </a:ext>
            </a:extLst>
          </p:cNvPr>
          <p:cNvSpPr txBox="1"/>
          <p:nvPr/>
        </p:nvSpPr>
        <p:spPr>
          <a:xfrm>
            <a:off x="3938591" y="2813478"/>
            <a:ext cx="3774271" cy="1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fileurl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= new (\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moodle_url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(‘/h5p/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embed.php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’, $params)</a:t>
            </a:r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7AF63B9-4977-576A-2E0F-175F3F2BE38F}"/>
              </a:ext>
            </a:extLst>
          </p:cNvPr>
          <p:cNvSpPr txBox="1"/>
          <p:nvPr/>
        </p:nvSpPr>
        <p:spPr>
          <a:xfrm>
            <a:off x="8449595" y="5005753"/>
            <a:ext cx="2402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initialiser des variables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créer un LRS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récupérer les temps des signets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ajouter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EventListeners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D4BBC49-EC43-AE15-B325-BB917E1CA7B7}"/>
              </a:ext>
            </a:extLst>
          </p:cNvPr>
          <p:cNvCxnSpPr>
            <a:cxnSpLocks/>
          </p:cNvCxnSpPr>
          <p:nvPr/>
        </p:nvCxnSpPr>
        <p:spPr>
          <a:xfrm flipV="1">
            <a:off x="729205" y="5916200"/>
            <a:ext cx="7392964" cy="1269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B8C92909-C1CF-A53C-0B20-1D8D191604AE}"/>
              </a:ext>
            </a:extLst>
          </p:cNvPr>
          <p:cNvSpPr txBox="1"/>
          <p:nvPr/>
        </p:nvSpPr>
        <p:spPr>
          <a:xfrm>
            <a:off x="5099711" y="5667287"/>
            <a:ext cx="30171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H5P.dispatcher.on(‘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xAPI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’,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){…})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453A459-7112-91CC-73A9-9C064C678ABC}"/>
              </a:ext>
            </a:extLst>
          </p:cNvPr>
          <p:cNvSpPr txBox="1"/>
          <p:nvPr/>
        </p:nvSpPr>
        <p:spPr>
          <a:xfrm>
            <a:off x="8079130" y="5777722"/>
            <a:ext cx="160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modifier le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A7ABD6D-C783-F6F3-12D5-D14EE903CA34}"/>
              </a:ext>
            </a:extLst>
          </p:cNvPr>
          <p:cNvSpPr txBox="1"/>
          <p:nvPr/>
        </p:nvSpPr>
        <p:spPr>
          <a:xfrm>
            <a:off x="221244" y="831058"/>
            <a:ext cx="226261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génère le code pour afficher la page contenant l’activité H5P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 : avec coin rogné 40">
            <a:extLst>
              <a:ext uri="{FF2B5EF4-FFF2-40B4-BE49-F238E27FC236}">
                <a16:creationId xmlns:a16="http://schemas.microsoft.com/office/drawing/2014/main" id="{040226CE-0012-D98F-DB1D-59D73E8704D4}"/>
              </a:ext>
            </a:extLst>
          </p:cNvPr>
          <p:cNvSpPr/>
          <p:nvPr/>
        </p:nvSpPr>
        <p:spPr>
          <a:xfrm>
            <a:off x="256357" y="809373"/>
            <a:ext cx="2227502" cy="545688"/>
          </a:xfrm>
          <a:prstGeom prst="snip1Rect">
            <a:avLst/>
          </a:prstGeom>
          <a:noFill/>
          <a:ln w="63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AFC6754-54CD-758D-E024-3636B1C5D2D1}"/>
              </a:ext>
            </a:extLst>
          </p:cNvPr>
          <p:cNvSpPr txBox="1"/>
          <p:nvPr/>
        </p:nvSpPr>
        <p:spPr>
          <a:xfrm>
            <a:off x="8081141" y="5921625"/>
            <a:ext cx="1075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to LRS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E0A421-29F4-4C63-DC97-66778B9D8976}"/>
              </a:ext>
            </a:extLst>
          </p:cNvPr>
          <p:cNvSpPr/>
          <p:nvPr/>
        </p:nvSpPr>
        <p:spPr>
          <a:xfrm>
            <a:off x="3829525" y="2501390"/>
            <a:ext cx="180000" cy="24554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E7D338D-6048-B2AF-57AF-A69B998FF342}"/>
              </a:ext>
            </a:extLst>
          </p:cNvPr>
          <p:cNvSpPr txBox="1"/>
          <p:nvPr/>
        </p:nvSpPr>
        <p:spPr>
          <a:xfrm>
            <a:off x="3934620" y="3092977"/>
            <a:ext cx="3534561" cy="1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embedurl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= $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fileurl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-&gt;out(false);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15EE6A7-DA2A-A1DA-2587-A5EABAA08F69}"/>
              </a:ext>
            </a:extLst>
          </p:cNvPr>
          <p:cNvSpPr txBox="1"/>
          <p:nvPr/>
        </p:nvSpPr>
        <p:spPr>
          <a:xfrm>
            <a:off x="9313860" y="1460861"/>
            <a:ext cx="1647542" cy="261610"/>
          </a:xfrm>
          <a:prstGeom prst="rect">
            <a:avLst/>
          </a:prstGeom>
          <a:solidFill>
            <a:srgbClr val="FB994F"/>
          </a:solidFill>
          <a:ln>
            <a:solidFill>
              <a:srgbClr val="FB994F"/>
            </a:solidFill>
          </a:ln>
        </p:spPr>
        <p:txBody>
          <a:bodyPr wrap="square">
            <a:spAutoFit/>
          </a:bodyPr>
          <a:lstStyle/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/h5p.js/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tincan</a:t>
            </a:r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.js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F9B2CA8-2F95-DEA8-06E8-9E8D130A9A95}"/>
              </a:ext>
            </a:extLst>
          </p:cNvPr>
          <p:cNvCxnSpPr>
            <a:cxnSpLocks/>
          </p:cNvCxnSpPr>
          <p:nvPr/>
        </p:nvCxnSpPr>
        <p:spPr>
          <a:xfrm flipH="1">
            <a:off x="10108088" y="1757651"/>
            <a:ext cx="2187" cy="4575747"/>
          </a:xfrm>
          <a:prstGeom prst="line">
            <a:avLst/>
          </a:prstGeom>
          <a:ln>
            <a:solidFill>
              <a:srgbClr val="FA852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FE09E71D-A782-216F-9045-EF0957041C73}"/>
              </a:ext>
            </a:extLst>
          </p:cNvPr>
          <p:cNvCxnSpPr>
            <a:cxnSpLocks/>
          </p:cNvCxnSpPr>
          <p:nvPr/>
        </p:nvCxnSpPr>
        <p:spPr>
          <a:xfrm>
            <a:off x="5801284" y="4073734"/>
            <a:ext cx="430680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467A935-E6FE-BBF3-29C5-4F2676EDB3DA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791563" y="4499868"/>
            <a:ext cx="2331628" cy="780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52E9A6EA-C37B-737B-89A9-CE1092387368}"/>
              </a:ext>
            </a:extLst>
          </p:cNvPr>
          <p:cNvCxnSpPr>
            <a:cxnSpLocks/>
          </p:cNvCxnSpPr>
          <p:nvPr/>
        </p:nvCxnSpPr>
        <p:spPr>
          <a:xfrm>
            <a:off x="729205" y="6303456"/>
            <a:ext cx="739055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DEC663D7-8BC5-D5A7-F10D-20207BF79DD9}"/>
              </a:ext>
            </a:extLst>
          </p:cNvPr>
          <p:cNvSpPr txBox="1"/>
          <p:nvPr/>
        </p:nvSpPr>
        <p:spPr>
          <a:xfrm>
            <a:off x="5237916" y="6060256"/>
            <a:ext cx="2912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video.on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(‘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stateChange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’,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){…})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ACDF660-EFC8-060A-76FC-905F5EEB433E}"/>
              </a:ext>
            </a:extLst>
          </p:cNvPr>
          <p:cNvSpPr txBox="1"/>
          <p:nvPr/>
        </p:nvSpPr>
        <p:spPr>
          <a:xfrm>
            <a:off x="8085608" y="6174775"/>
            <a:ext cx="1471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créer un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E521D6D-76FA-04B3-404C-69518B0EDE02}"/>
              </a:ext>
            </a:extLst>
          </p:cNvPr>
          <p:cNvSpPr txBox="1"/>
          <p:nvPr/>
        </p:nvSpPr>
        <p:spPr>
          <a:xfrm>
            <a:off x="8079375" y="6308513"/>
            <a:ext cx="160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envoyer le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A0B207A-69E9-51E5-793F-3DA1D8511CCB}"/>
              </a:ext>
            </a:extLst>
          </p:cNvPr>
          <p:cNvSpPr txBox="1"/>
          <p:nvPr/>
        </p:nvSpPr>
        <p:spPr>
          <a:xfrm>
            <a:off x="3964868" y="2526112"/>
            <a:ext cx="406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// récupérer des infos supplémentaires via $COURSE, $USER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B573DB7-855C-9F07-4C4E-B74635C1EE13}"/>
              </a:ext>
            </a:extLst>
          </p:cNvPr>
          <p:cNvSpPr/>
          <p:nvPr/>
        </p:nvSpPr>
        <p:spPr>
          <a:xfrm>
            <a:off x="8131226" y="5112297"/>
            <a:ext cx="186630" cy="42168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0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6CEFC-F30D-B5F6-22E4-3AB98D1AC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E166C76-5D68-7CAB-DD52-4812B9CB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2" y="92600"/>
            <a:ext cx="10515600" cy="616608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Point de vue de Moodle</a:t>
            </a:r>
            <a:endParaRPr lang="fr-BE" sz="3600" dirty="0"/>
          </a:p>
        </p:txBody>
      </p: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E343E312-6013-2DF6-9CB3-16EFE7621AB2}"/>
              </a:ext>
            </a:extLst>
          </p:cNvPr>
          <p:cNvGrpSpPr/>
          <p:nvPr/>
        </p:nvGrpSpPr>
        <p:grpSpPr>
          <a:xfrm>
            <a:off x="372274" y="798324"/>
            <a:ext cx="10837704" cy="5723031"/>
            <a:chOff x="372274" y="798324"/>
            <a:chExt cx="10837704" cy="5723031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5D52E3BC-D952-4201-5C16-DCBD512BF86A}"/>
                </a:ext>
              </a:extLst>
            </p:cNvPr>
            <p:cNvCxnSpPr>
              <a:cxnSpLocks/>
            </p:cNvCxnSpPr>
            <p:nvPr/>
          </p:nvCxnSpPr>
          <p:spPr>
            <a:xfrm>
              <a:off x="8466970" y="1706449"/>
              <a:ext cx="12833" cy="4691884"/>
            </a:xfrm>
            <a:prstGeom prst="line">
              <a:avLst/>
            </a:prstGeom>
            <a:ln>
              <a:solidFill>
                <a:srgbClr val="F9730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A870B2F1-D5D3-75D0-FB8B-A869ABCD5E47}"/>
                </a:ext>
              </a:extLst>
            </p:cNvPr>
            <p:cNvSpPr txBox="1"/>
            <p:nvPr/>
          </p:nvSpPr>
          <p:spPr>
            <a:xfrm>
              <a:off x="8435220" y="6126007"/>
              <a:ext cx="14718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créer un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statement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FCEB4503-EA02-52A3-A73A-7BF93D71D36E}"/>
                </a:ext>
              </a:extLst>
            </p:cNvPr>
            <p:cNvSpPr txBox="1"/>
            <p:nvPr/>
          </p:nvSpPr>
          <p:spPr>
            <a:xfrm>
              <a:off x="8428987" y="6259745"/>
              <a:ext cx="16065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envoyer le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statement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98FB2DBD-7E0E-6DF3-76FA-32813A1D4D37}"/>
                </a:ext>
              </a:extLst>
            </p:cNvPr>
            <p:cNvSpPr txBox="1"/>
            <p:nvPr/>
          </p:nvSpPr>
          <p:spPr>
            <a:xfrm>
              <a:off x="372274" y="1403393"/>
              <a:ext cx="2690160" cy="261610"/>
            </a:xfrm>
            <a:prstGeom prst="rect">
              <a:avLst/>
            </a:prstGeom>
            <a:solidFill>
              <a:srgbClr val="FB994F"/>
            </a:solidFill>
            <a:ln>
              <a:solidFill>
                <a:srgbClr val="FB994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moodle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/mod/h5pactivity/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view.php?id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=42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340D707-0FE4-947F-6ECC-3F1A767BB464}"/>
                </a:ext>
              </a:extLst>
            </p:cNvPr>
            <p:cNvSpPr txBox="1"/>
            <p:nvPr/>
          </p:nvSpPr>
          <p:spPr>
            <a:xfrm>
              <a:off x="3180923" y="1403393"/>
              <a:ext cx="1997738" cy="261610"/>
            </a:xfrm>
            <a:prstGeom prst="rect">
              <a:avLst/>
            </a:prstGeom>
            <a:solidFill>
              <a:srgbClr val="FB994F"/>
            </a:solidFill>
            <a:ln>
              <a:solidFill>
                <a:srgbClr val="FB994F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BE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moodle</a:t>
              </a:r>
              <a:r>
                <a:rPr lang="fr-BE" sz="1100" dirty="0">
                  <a:latin typeface="Arial" panose="020B0604020202020204" pitchFamily="34" charset="0"/>
                  <a:cs typeface="Arial" panose="020B0604020202020204" pitchFamily="34" charset="0"/>
                </a:rPr>
                <a:t>/h5p/class/</a:t>
              </a:r>
              <a:r>
                <a:rPr lang="fr-BE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player.php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57ACB651-8EDF-E4C2-AAA7-EAE402966BB3}"/>
                </a:ext>
              </a:extLst>
            </p:cNvPr>
            <p:cNvSpPr txBox="1"/>
            <p:nvPr/>
          </p:nvSpPr>
          <p:spPr>
            <a:xfrm>
              <a:off x="5287858" y="1403393"/>
              <a:ext cx="2319733" cy="261610"/>
            </a:xfrm>
            <a:prstGeom prst="rect">
              <a:avLst/>
            </a:prstGeom>
            <a:solidFill>
              <a:srgbClr val="FB994F"/>
            </a:solidFill>
            <a:ln>
              <a:solidFill>
                <a:srgbClr val="FB994F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BE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moodle</a:t>
              </a:r>
              <a:r>
                <a:rPr lang="fr-BE" sz="1100" dirty="0">
                  <a:latin typeface="Arial" panose="020B0604020202020204" pitchFamily="34" charset="0"/>
                  <a:cs typeface="Arial" panose="020B0604020202020204" pitchFamily="34" charset="0"/>
                </a:rPr>
                <a:t>/h5p/</a:t>
              </a:r>
              <a:r>
                <a:rPr lang="fr-BE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embed.php</a:t>
              </a:r>
              <a:r>
                <a:rPr lang="fr-BE" sz="1100" dirty="0">
                  <a:latin typeface="Arial" panose="020B0604020202020204" pitchFamily="34" charset="0"/>
                  <a:cs typeface="Arial" panose="020B0604020202020204" pitchFamily="34" charset="0"/>
                </a:rPr>
                <a:t>?$params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A8C771E-84B0-DF21-E966-EDABD07F651B}"/>
                </a:ext>
              </a:extLst>
            </p:cNvPr>
            <p:cNvSpPr txBox="1"/>
            <p:nvPr/>
          </p:nvSpPr>
          <p:spPr>
            <a:xfrm>
              <a:off x="7736290" y="1403393"/>
              <a:ext cx="1733517" cy="261610"/>
            </a:xfrm>
            <a:prstGeom prst="rect">
              <a:avLst/>
            </a:prstGeom>
            <a:solidFill>
              <a:srgbClr val="FB994F"/>
            </a:solidFill>
            <a:ln>
              <a:solidFill>
                <a:srgbClr val="FB994F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moodle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/h5p.js/e</a:t>
              </a:r>
              <a:r>
                <a:rPr lang="fr-BE" sz="1100" dirty="0">
                  <a:latin typeface="Arial" panose="020B0604020202020204" pitchFamily="34" charset="0"/>
                  <a:cs typeface="Arial" panose="020B0604020202020204" pitchFamily="34" charset="0"/>
                </a:rPr>
                <a:t>mbed.js</a:t>
              </a: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FA800E57-34E4-391B-F6A9-6E691ED27051}"/>
                </a:ext>
              </a:extLst>
            </p:cNvPr>
            <p:cNvCxnSpPr>
              <a:cxnSpLocks/>
            </p:cNvCxnSpPr>
            <p:nvPr/>
          </p:nvCxnSpPr>
          <p:spPr>
            <a:xfrm>
              <a:off x="1640478" y="1649614"/>
              <a:ext cx="3900" cy="4076190"/>
            </a:xfrm>
            <a:prstGeom prst="line">
              <a:avLst/>
            </a:prstGeom>
            <a:ln>
              <a:solidFill>
                <a:srgbClr val="EC690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12AFDFDA-0D10-2CCC-1DBA-87935C0EB7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0402" y="1697392"/>
              <a:ext cx="23861" cy="3952003"/>
            </a:xfrm>
            <a:prstGeom prst="line">
              <a:avLst/>
            </a:prstGeom>
            <a:ln>
              <a:solidFill>
                <a:srgbClr val="FA852E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7BA39714-A4F2-BD7D-4596-43B4035213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5703" y="1697392"/>
              <a:ext cx="3612" cy="3986373"/>
            </a:xfrm>
            <a:prstGeom prst="line">
              <a:avLst/>
            </a:prstGeom>
            <a:ln>
              <a:solidFill>
                <a:srgbClr val="F9730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 : avec coin rogné 60">
              <a:extLst>
                <a:ext uri="{FF2B5EF4-FFF2-40B4-BE49-F238E27FC236}">
                  <a16:creationId xmlns:a16="http://schemas.microsoft.com/office/drawing/2014/main" id="{C0F1D666-E04E-9F33-2A4B-B750C2F17DC0}"/>
                </a:ext>
              </a:extLst>
            </p:cNvPr>
            <p:cNvSpPr/>
            <p:nvPr/>
          </p:nvSpPr>
          <p:spPr>
            <a:xfrm>
              <a:off x="3339763" y="800548"/>
              <a:ext cx="1734717" cy="545688"/>
            </a:xfrm>
            <a:prstGeom prst="snip1Rect">
              <a:avLst/>
            </a:prstGeom>
            <a:noFill/>
            <a:ln w="63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4976AA25-DE3E-0504-B04A-2D42A00B3BCB}"/>
                </a:ext>
              </a:extLst>
            </p:cNvPr>
            <p:cNvCxnSpPr>
              <a:cxnSpLocks/>
            </p:cNvCxnSpPr>
            <p:nvPr/>
          </p:nvCxnSpPr>
          <p:spPr>
            <a:xfrm>
              <a:off x="1704776" y="2409696"/>
              <a:ext cx="237175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662F15E-277B-72F8-61F8-57E7B5DDC715}"/>
                </a:ext>
              </a:extLst>
            </p:cNvPr>
            <p:cNvSpPr/>
            <p:nvPr/>
          </p:nvSpPr>
          <p:spPr>
            <a:xfrm>
              <a:off x="4076699" y="2389856"/>
              <a:ext cx="180000" cy="1898073"/>
            </a:xfrm>
            <a:prstGeom prst="rect">
              <a:avLst/>
            </a:prstGeom>
            <a:solidFill>
              <a:srgbClr val="FCAE74"/>
            </a:solidFill>
            <a:ln>
              <a:solidFill>
                <a:srgbClr val="FB99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BA470F96-1EF8-1EE8-7B1D-96219E87C9BA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99" y="3623829"/>
              <a:ext cx="171249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3D49B8A2-E192-6500-A18D-7F4BDDA4EA45}"/>
                </a:ext>
              </a:extLst>
            </p:cNvPr>
            <p:cNvSpPr txBox="1"/>
            <p:nvPr/>
          </p:nvSpPr>
          <p:spPr>
            <a:xfrm>
              <a:off x="4296224" y="3296767"/>
              <a:ext cx="4269117" cy="18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$OUTPUT-&gt;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render_from_template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(‘core_h5p/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embed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’,$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template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);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 : avec coin arrondi 65">
              <a:extLst>
                <a:ext uri="{FF2B5EF4-FFF2-40B4-BE49-F238E27FC236}">
                  <a16:creationId xmlns:a16="http://schemas.microsoft.com/office/drawing/2014/main" id="{AC07B530-9BC4-91F4-C6C0-B6399E36D650}"/>
                </a:ext>
              </a:extLst>
            </p:cNvPr>
            <p:cNvSpPr/>
            <p:nvPr/>
          </p:nvSpPr>
          <p:spPr>
            <a:xfrm>
              <a:off x="5969196" y="3619198"/>
              <a:ext cx="180000" cy="1662020"/>
            </a:xfrm>
            <a:prstGeom prst="round1Rect">
              <a:avLst/>
            </a:prstGeom>
            <a:solidFill>
              <a:srgbClr val="FCAE74"/>
            </a:solidFill>
            <a:ln>
              <a:solidFill>
                <a:srgbClr val="FB99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5F85C251-1490-A912-EA49-1EABFDF81A66}"/>
                </a:ext>
              </a:extLst>
            </p:cNvPr>
            <p:cNvSpPr txBox="1"/>
            <p:nvPr/>
          </p:nvSpPr>
          <p:spPr>
            <a:xfrm>
              <a:off x="6193793" y="3616156"/>
              <a:ext cx="37433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load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 tincan.js</a:t>
              </a:r>
            </a:p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$PAGE-&gt;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requires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-&gt;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js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(new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moodle_url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(‘h5p/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js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/tincan.js’));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DAC5375A-2CD4-71FC-B40D-7F6548F3A639}"/>
                </a:ext>
              </a:extLst>
            </p:cNvPr>
            <p:cNvSpPr txBox="1"/>
            <p:nvPr/>
          </p:nvSpPr>
          <p:spPr>
            <a:xfrm>
              <a:off x="6225722" y="4046719"/>
              <a:ext cx="37978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load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 embed.js</a:t>
              </a:r>
            </a:p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$PAGE-&gt;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requires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-&gt;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js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(new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moodle_url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(‘h5p/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js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/embed.js’));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E675392-614A-7C7A-7F6A-60AAE6C08BB0}"/>
                </a:ext>
              </a:extLst>
            </p:cNvPr>
            <p:cNvSpPr txBox="1"/>
            <p:nvPr/>
          </p:nvSpPr>
          <p:spPr>
            <a:xfrm>
              <a:off x="1757514" y="1863971"/>
              <a:ext cx="17956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echo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 $OUTPUT-&gt;header;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FBCD3187-D006-88AF-9337-3E3E0A7C0559}"/>
                </a:ext>
              </a:extLst>
            </p:cNvPr>
            <p:cNvSpPr txBox="1"/>
            <p:nvPr/>
          </p:nvSpPr>
          <p:spPr>
            <a:xfrm>
              <a:off x="1753845" y="2113040"/>
              <a:ext cx="16658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echo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player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::display(…)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E625C29-E40E-B8CB-6439-FB15CDF81A02}"/>
                </a:ext>
              </a:extLst>
            </p:cNvPr>
            <p:cNvSpPr txBox="1"/>
            <p:nvPr/>
          </p:nvSpPr>
          <p:spPr>
            <a:xfrm>
              <a:off x="1776813" y="5289041"/>
              <a:ext cx="17155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echo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 $OUTPUT-&gt;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footer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6F183D22-9E6B-98C8-8FFF-641E9BDFEFE7}"/>
                </a:ext>
              </a:extLst>
            </p:cNvPr>
            <p:cNvSpPr txBox="1"/>
            <p:nvPr/>
          </p:nvSpPr>
          <p:spPr>
            <a:xfrm>
              <a:off x="3335334" y="819161"/>
              <a:ext cx="169897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génère le code pour afficher l’activité H5P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28CD280-9263-74CB-F042-6ACEB894556B}"/>
                </a:ext>
              </a:extLst>
            </p:cNvPr>
            <p:cNvSpPr/>
            <p:nvPr/>
          </p:nvSpPr>
          <p:spPr>
            <a:xfrm>
              <a:off x="1554781" y="1928593"/>
              <a:ext cx="181609" cy="3635964"/>
            </a:xfrm>
            <a:prstGeom prst="rect">
              <a:avLst/>
            </a:prstGeom>
            <a:solidFill>
              <a:srgbClr val="FCAE74"/>
            </a:solidFill>
            <a:ln w="19050">
              <a:solidFill>
                <a:srgbClr val="FB99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DCC21D7D-62E8-9463-18EB-FD2E439B3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2988" y="2725820"/>
              <a:ext cx="1867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 : en angle 74">
              <a:extLst>
                <a:ext uri="{FF2B5EF4-FFF2-40B4-BE49-F238E27FC236}">
                  <a16:creationId xmlns:a16="http://schemas.microsoft.com/office/drawing/2014/main" id="{D0303136-A72B-2F46-3C8B-1AD2E99AD6D3}"/>
                </a:ext>
              </a:extLst>
            </p:cNvPr>
            <p:cNvCxnSpPr>
              <a:cxnSpLocks/>
            </p:cNvCxnSpPr>
            <p:nvPr/>
          </p:nvCxnSpPr>
          <p:spPr>
            <a:xfrm>
              <a:off x="4258497" y="2527879"/>
              <a:ext cx="268813" cy="181968"/>
            </a:xfrm>
            <a:prstGeom prst="bentConnector3">
              <a:avLst>
                <a:gd name="adj1" fmla="val 10125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84D03FF1-0A60-FB40-6C2C-C52A29E8002D}"/>
                </a:ext>
              </a:extLst>
            </p:cNvPr>
            <p:cNvCxnSpPr>
              <a:cxnSpLocks/>
            </p:cNvCxnSpPr>
            <p:nvPr/>
          </p:nvCxnSpPr>
          <p:spPr>
            <a:xfrm>
              <a:off x="6149196" y="4972398"/>
              <a:ext cx="22615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52C0EABA-7882-20FF-AC59-83205EC45690}"/>
                </a:ext>
              </a:extLst>
            </p:cNvPr>
            <p:cNvSpPr txBox="1"/>
            <p:nvPr/>
          </p:nvSpPr>
          <p:spPr>
            <a:xfrm>
              <a:off x="6200937" y="4511917"/>
              <a:ext cx="38893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passage en paramètre des infos supplémentaires</a:t>
              </a:r>
            </a:p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$PAGE-&gt;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requires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-&gt;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js_init_call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(‘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initializeEmbedJs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’, $args);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384922B8-FEC7-B3B6-5FBE-56CA58E8B0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1509" y="5121972"/>
              <a:ext cx="1155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 : en angle 78">
              <a:extLst>
                <a:ext uri="{FF2B5EF4-FFF2-40B4-BE49-F238E27FC236}">
                  <a16:creationId xmlns:a16="http://schemas.microsoft.com/office/drawing/2014/main" id="{1AE55A88-3558-4EC9-3E89-CBA86947326F}"/>
                </a:ext>
              </a:extLst>
            </p:cNvPr>
            <p:cNvCxnSpPr>
              <a:cxnSpLocks/>
            </p:cNvCxnSpPr>
            <p:nvPr/>
          </p:nvCxnSpPr>
          <p:spPr>
            <a:xfrm>
              <a:off x="8582134" y="4973226"/>
              <a:ext cx="215318" cy="141524"/>
            </a:xfrm>
            <a:prstGeom prst="bentConnector3">
              <a:avLst>
                <a:gd name="adj1" fmla="val 98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DC09509-9E43-A5A7-7AC0-39E0483625F6}"/>
                </a:ext>
              </a:extLst>
            </p:cNvPr>
            <p:cNvSpPr/>
            <p:nvPr/>
          </p:nvSpPr>
          <p:spPr>
            <a:xfrm>
              <a:off x="8417802" y="4967283"/>
              <a:ext cx="155106" cy="650561"/>
            </a:xfrm>
            <a:prstGeom prst="rect">
              <a:avLst/>
            </a:prstGeom>
            <a:solidFill>
              <a:srgbClr val="FCAE74"/>
            </a:solidFill>
            <a:ln>
              <a:solidFill>
                <a:srgbClr val="FB99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48E0EA3E-9118-6EFD-40DC-5EC3C974FA29}"/>
                </a:ext>
              </a:extLst>
            </p:cNvPr>
            <p:cNvSpPr txBox="1"/>
            <p:nvPr/>
          </p:nvSpPr>
          <p:spPr>
            <a:xfrm>
              <a:off x="4306000" y="2822916"/>
              <a:ext cx="3774271" cy="1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fileurl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 = new (\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moodle_url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(‘/h5p/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embed.php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’, $params)</a:t>
              </a:r>
              <a:r>
                <a:rPr lang="fr-BE" sz="11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fr-FR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5243D5F8-818B-A50B-8B33-CAFCC82B50AC}"/>
                </a:ext>
              </a:extLst>
            </p:cNvPr>
            <p:cNvSpPr txBox="1"/>
            <p:nvPr/>
          </p:nvSpPr>
          <p:spPr>
            <a:xfrm>
              <a:off x="8748706" y="4983290"/>
              <a:ext cx="2357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initialiser variables</a:t>
              </a:r>
            </a:p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créer un LRS</a:t>
              </a:r>
            </a:p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récupérer les temps des signets</a:t>
              </a:r>
            </a:p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ajouter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EventListeners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Connecteur droit avec flèche 83">
              <a:extLst>
                <a:ext uri="{FF2B5EF4-FFF2-40B4-BE49-F238E27FC236}">
                  <a16:creationId xmlns:a16="http://schemas.microsoft.com/office/drawing/2014/main" id="{BCBE3309-D6F0-3F1D-2126-003AA2A12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838" y="5858732"/>
              <a:ext cx="7392964" cy="1269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93D4047C-D0A4-7A91-B04B-062F9739C624}"/>
                </a:ext>
              </a:extLst>
            </p:cNvPr>
            <p:cNvSpPr txBox="1"/>
            <p:nvPr/>
          </p:nvSpPr>
          <p:spPr>
            <a:xfrm>
              <a:off x="5444804" y="5609819"/>
              <a:ext cx="30380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H5P.dispatcher.on(‘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xAPI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’,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function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event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){…})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5B661FBD-4EA6-17A6-3A61-7A729DFBBE92}"/>
                </a:ext>
              </a:extLst>
            </p:cNvPr>
            <p:cNvSpPr txBox="1"/>
            <p:nvPr/>
          </p:nvSpPr>
          <p:spPr>
            <a:xfrm>
              <a:off x="8436763" y="5720254"/>
              <a:ext cx="16065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modifier le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statement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D6AE7A49-E1AD-63BE-8146-B5957B3CA45F}"/>
                </a:ext>
              </a:extLst>
            </p:cNvPr>
            <p:cNvSpPr txBox="1"/>
            <p:nvPr/>
          </p:nvSpPr>
          <p:spPr>
            <a:xfrm>
              <a:off x="578877" y="820009"/>
              <a:ext cx="2262615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génère le code pour afficher la page contenant l’activité H5P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 : avec coin rogné 87">
              <a:extLst>
                <a:ext uri="{FF2B5EF4-FFF2-40B4-BE49-F238E27FC236}">
                  <a16:creationId xmlns:a16="http://schemas.microsoft.com/office/drawing/2014/main" id="{2803F1C8-2CCD-413B-45C1-354ED7CB1270}"/>
                </a:ext>
              </a:extLst>
            </p:cNvPr>
            <p:cNvSpPr/>
            <p:nvPr/>
          </p:nvSpPr>
          <p:spPr>
            <a:xfrm>
              <a:off x="613990" y="798324"/>
              <a:ext cx="2227502" cy="545688"/>
            </a:xfrm>
            <a:prstGeom prst="snip1Rect">
              <a:avLst/>
            </a:prstGeom>
            <a:noFill/>
            <a:ln w="63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27C601F-C158-112F-6EF7-88B44C8B8888}"/>
                </a:ext>
              </a:extLst>
            </p:cNvPr>
            <p:cNvSpPr txBox="1"/>
            <p:nvPr/>
          </p:nvSpPr>
          <p:spPr>
            <a:xfrm>
              <a:off x="8438774" y="5864157"/>
              <a:ext cx="16065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envoyer le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statement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0F15B10-E3C3-8948-179D-5776712A7845}"/>
                </a:ext>
              </a:extLst>
            </p:cNvPr>
            <p:cNvSpPr/>
            <p:nvPr/>
          </p:nvSpPr>
          <p:spPr>
            <a:xfrm>
              <a:off x="4180895" y="2625549"/>
              <a:ext cx="180000" cy="245543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71812BC0-D186-A9AB-9337-5F36492B931F}"/>
                </a:ext>
              </a:extLst>
            </p:cNvPr>
            <p:cNvSpPr txBox="1"/>
            <p:nvPr/>
          </p:nvSpPr>
          <p:spPr>
            <a:xfrm>
              <a:off x="4292253" y="3035509"/>
              <a:ext cx="3534561" cy="1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template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-&gt;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embedurl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 = $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fileurl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-&gt;out(false);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10DF5EA6-5FCE-3BD6-AC3E-971E956FE9F7}"/>
                </a:ext>
              </a:extLst>
            </p:cNvPr>
            <p:cNvSpPr txBox="1"/>
            <p:nvPr/>
          </p:nvSpPr>
          <p:spPr>
            <a:xfrm>
              <a:off x="9562436" y="1403393"/>
              <a:ext cx="1647542" cy="261610"/>
            </a:xfrm>
            <a:prstGeom prst="rect">
              <a:avLst/>
            </a:prstGeom>
            <a:solidFill>
              <a:srgbClr val="FB994F"/>
            </a:solidFill>
            <a:ln>
              <a:solidFill>
                <a:srgbClr val="FB994F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moodle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/h5p.js/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tincan</a:t>
              </a:r>
              <a:r>
                <a:rPr lang="fr-BE" sz="1100" dirty="0">
                  <a:latin typeface="Arial" panose="020B0604020202020204" pitchFamily="34" charset="0"/>
                  <a:cs typeface="Arial" panose="020B0604020202020204" pitchFamily="34" charset="0"/>
                </a:rPr>
                <a:t>.js</a:t>
              </a:r>
            </a:p>
          </p:txBody>
        </p: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C0419B0D-B803-0767-9DCE-252FC10D6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65721" y="1700183"/>
              <a:ext cx="2187" cy="4575747"/>
            </a:xfrm>
            <a:prstGeom prst="line">
              <a:avLst/>
            </a:prstGeom>
            <a:ln>
              <a:solidFill>
                <a:srgbClr val="FA852E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>
              <a:extLst>
                <a:ext uri="{FF2B5EF4-FFF2-40B4-BE49-F238E27FC236}">
                  <a16:creationId xmlns:a16="http://schemas.microsoft.com/office/drawing/2014/main" id="{4FA8526F-1108-4E3A-DE10-A39588A48315}"/>
                </a:ext>
              </a:extLst>
            </p:cNvPr>
            <p:cNvCxnSpPr>
              <a:cxnSpLocks/>
            </p:cNvCxnSpPr>
            <p:nvPr/>
          </p:nvCxnSpPr>
          <p:spPr>
            <a:xfrm>
              <a:off x="6158917" y="4016266"/>
              <a:ext cx="430680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>
              <a:extLst>
                <a:ext uri="{FF2B5EF4-FFF2-40B4-BE49-F238E27FC236}">
                  <a16:creationId xmlns:a16="http://schemas.microsoft.com/office/drawing/2014/main" id="{768BAA49-A90B-FE15-0744-9671354FDCE0}"/>
                </a:ext>
              </a:extLst>
            </p:cNvPr>
            <p:cNvCxnSpPr>
              <a:cxnSpLocks/>
              <a:stCxn id="66" idx="3"/>
            </p:cNvCxnSpPr>
            <p:nvPr/>
          </p:nvCxnSpPr>
          <p:spPr>
            <a:xfrm flipV="1">
              <a:off x="6149196" y="4442400"/>
              <a:ext cx="2331628" cy="78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>
              <a:extLst>
                <a:ext uri="{FF2B5EF4-FFF2-40B4-BE49-F238E27FC236}">
                  <a16:creationId xmlns:a16="http://schemas.microsoft.com/office/drawing/2014/main" id="{FB76EA03-8E1F-1768-3723-E7CC5B4D9E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38" y="6245988"/>
              <a:ext cx="739055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1FE830B6-D0A5-18D0-21E1-EABC9E6C0DAA}"/>
                </a:ext>
              </a:extLst>
            </p:cNvPr>
            <p:cNvSpPr txBox="1"/>
            <p:nvPr/>
          </p:nvSpPr>
          <p:spPr>
            <a:xfrm>
              <a:off x="5575888" y="6002788"/>
              <a:ext cx="2917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video.on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(‘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stateChange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’,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function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event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){…})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B4E80277-9FF7-7E86-889E-E96AD4E98D45}"/>
                </a:ext>
              </a:extLst>
            </p:cNvPr>
            <p:cNvSpPr txBox="1"/>
            <p:nvPr/>
          </p:nvSpPr>
          <p:spPr>
            <a:xfrm>
              <a:off x="4325248" y="2316041"/>
              <a:ext cx="40697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// récupérer des infos supplémentaires via $COURSE, $USER</a:t>
              </a:r>
              <a:endParaRPr lang="fr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18AB1ED-ED66-F84D-5FF7-410278ED5852}"/>
                </a:ext>
              </a:extLst>
            </p:cNvPr>
            <p:cNvSpPr/>
            <p:nvPr/>
          </p:nvSpPr>
          <p:spPr>
            <a:xfrm>
              <a:off x="8499507" y="5084924"/>
              <a:ext cx="180000" cy="501592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Ellipse 135">
            <a:extLst>
              <a:ext uri="{FF2B5EF4-FFF2-40B4-BE49-F238E27FC236}">
                <a16:creationId xmlns:a16="http://schemas.microsoft.com/office/drawing/2014/main" id="{C1DAA2E5-8721-8471-B014-36CB11A5C139}"/>
              </a:ext>
            </a:extLst>
          </p:cNvPr>
          <p:cNvSpPr/>
          <p:nvPr/>
        </p:nvSpPr>
        <p:spPr>
          <a:xfrm>
            <a:off x="5474225" y="4864963"/>
            <a:ext cx="2110311" cy="157481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4C02D873-E23A-FEE0-43B5-802B0BEADA06}"/>
              </a:ext>
            </a:extLst>
          </p:cNvPr>
          <p:cNvCxnSpPr>
            <a:cxnSpLocks/>
          </p:cNvCxnSpPr>
          <p:nvPr/>
        </p:nvCxnSpPr>
        <p:spPr>
          <a:xfrm>
            <a:off x="3392102" y="5023741"/>
            <a:ext cx="442544" cy="58737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0856F743-8936-1B64-A3D8-F2A08A8AEFAB}"/>
              </a:ext>
            </a:extLst>
          </p:cNvPr>
          <p:cNvCxnSpPr>
            <a:cxnSpLocks/>
          </p:cNvCxnSpPr>
          <p:nvPr/>
        </p:nvCxnSpPr>
        <p:spPr>
          <a:xfrm>
            <a:off x="3013560" y="5431778"/>
            <a:ext cx="442544" cy="58737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46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YIxg3KWH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1209</Words>
  <Application>Microsoft Office PowerPoint</Application>
  <PresentationFormat>Grand écran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Thème Office</vt:lpstr>
      <vt:lpstr>H5P, xAPI et… le chaînon manquant</vt:lpstr>
      <vt:lpstr>Présentation PowerPoint</vt:lpstr>
      <vt:lpstr>Contexte</vt:lpstr>
      <vt:lpstr>Les besoins</vt:lpstr>
      <vt:lpstr>Pistes de solution</vt:lpstr>
      <vt:lpstr>Point de vue de l’utilisateur</vt:lpstr>
      <vt:lpstr>Point de vue du browser</vt:lpstr>
      <vt:lpstr>Point de vue de Moodle</vt:lpstr>
      <vt:lpstr>Point de vue de Moodle</vt:lpstr>
      <vt:lpstr>Présentation PowerPoint</vt:lpstr>
      <vt:lpstr>Conclusion</vt:lpstr>
      <vt:lpstr>Bibliographie</vt:lpstr>
      <vt:lpstr>Des questions ? Des remarques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MoodleMoot Paris 2025</dc:creator>
  <cp:keywords>Template;présentation;MM25</cp:keywords>
  <cp:lastModifiedBy>Patrice ARMAND</cp:lastModifiedBy>
  <cp:revision>132</cp:revision>
  <dcterms:created xsi:type="dcterms:W3CDTF">2025-01-27T14:26:24Z</dcterms:created>
  <dcterms:modified xsi:type="dcterms:W3CDTF">2025-06-27T12:23:25Z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D9674E3B-BA8F-47C7-8DD9-CDCE7E0F39D4</vt:lpwstr>
  </property>
  <property fmtid="{D5CDD505-2E9C-101B-9397-08002B2CF9AE}" pid="3" name="ArticulatePath">
    <vt:lpwstr>Présentation2</vt:lpwstr>
  </property>
</Properties>
</file>