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7" r:id="rId2"/>
    <p:sldId id="258" r:id="rId3"/>
    <p:sldId id="291" r:id="rId4"/>
    <p:sldId id="266" r:id="rId5"/>
    <p:sldId id="259" r:id="rId6"/>
    <p:sldId id="277" r:id="rId7"/>
    <p:sldId id="278" r:id="rId8"/>
    <p:sldId id="279" r:id="rId9"/>
    <p:sldId id="281" r:id="rId10"/>
    <p:sldId id="282" r:id="rId11"/>
    <p:sldId id="280" r:id="rId12"/>
    <p:sldId id="283" r:id="rId13"/>
    <p:sldId id="284" r:id="rId14"/>
    <p:sldId id="285" r:id="rId15"/>
    <p:sldId id="286" r:id="rId16"/>
    <p:sldId id="287" r:id="rId17"/>
    <p:sldId id="288" r:id="rId18"/>
    <p:sldId id="289" r:id="rId19"/>
    <p:sldId id="290" r:id="rId20"/>
    <p:sldId id="292" r:id="rId21"/>
    <p:sldId id="265" r:id="rId22"/>
  </p:sldIdLst>
  <p:sldSz cx="12192000" cy="6858000"/>
  <p:notesSz cx="6858000" cy="9144000"/>
  <p:custDataLst>
    <p:tags r:id="rId25"/>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7C90D1-6390-4464-8A7E-1D1483336473}" v="186" dt="2025-07-01T23:01:25.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6357" autoAdjust="0"/>
  </p:normalViewPr>
  <p:slideViewPr>
    <p:cSldViewPr snapToGrid="0">
      <p:cViewPr varScale="1">
        <p:scale>
          <a:sx n="106" d="100"/>
          <a:sy n="106" d="100"/>
        </p:scale>
        <p:origin x="732" y="13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32.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17FC0488-DC66-448D-9F80-DCF77086C72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CAEE54D2-00B8-4C32-A0D2-74FD907A56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7A80C1-8901-4B7B-8F53-BF7360BFC7CD}" type="datetimeFigureOut">
              <a:rPr lang="fr-FR" smtClean="0"/>
              <a:t>02/07/2025</a:t>
            </a:fld>
            <a:endParaRPr lang="fr-FR"/>
          </a:p>
        </p:txBody>
      </p:sp>
      <p:sp>
        <p:nvSpPr>
          <p:cNvPr id="4" name="Espace réservé du pied de page 3">
            <a:extLst>
              <a:ext uri="{FF2B5EF4-FFF2-40B4-BE49-F238E27FC236}">
                <a16:creationId xmlns:a16="http://schemas.microsoft.com/office/drawing/2014/main" id="{CEAB2DD3-10D5-40AE-90B6-25C91B82DB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68BBC4AF-F4CC-4373-A842-A63E5046B7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D4531A-E1F3-4A90-98A6-A19677E76C8A}" type="slidenum">
              <a:rPr lang="fr-FR" smtClean="0"/>
              <a:t>‹N°›</a:t>
            </a:fld>
            <a:endParaRPr lang="fr-FR"/>
          </a:p>
        </p:txBody>
      </p:sp>
    </p:spTree>
    <p:custDataLst>
      <p:tags r:id="rId2"/>
    </p:custDataLst>
    <p:extLst>
      <p:ext uri="{BB962C8B-B14F-4D97-AF65-F5344CB8AC3E}">
        <p14:creationId xmlns:p14="http://schemas.microsoft.com/office/powerpoint/2010/main" val="3266002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76A577-AB0C-4A0C-B9EA-5F10ABFA9F1C}" type="datetimeFigureOut">
              <a:rPr lang="fr-BE" smtClean="0"/>
              <a:t>02-07-25</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C3AB66-A261-4AF8-AC33-FEADA0D77A3B}" type="slidenum">
              <a:rPr lang="fr-BE" smtClean="0"/>
              <a:t>‹N°›</a:t>
            </a:fld>
            <a:endParaRPr lang="fr-BE"/>
          </a:p>
        </p:txBody>
      </p:sp>
    </p:spTree>
    <p:extLst>
      <p:ext uri="{BB962C8B-B14F-4D97-AF65-F5344CB8AC3E}">
        <p14:creationId xmlns:p14="http://schemas.microsoft.com/office/powerpoint/2010/main" val="3168202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8DC3AB66-A261-4AF8-AC33-FEADA0D77A3B}" type="slidenum">
              <a:rPr lang="fr-BE" smtClean="0"/>
              <a:t>3</a:t>
            </a:fld>
            <a:endParaRPr lang="fr-BE"/>
          </a:p>
        </p:txBody>
      </p:sp>
    </p:spTree>
    <p:extLst>
      <p:ext uri="{BB962C8B-B14F-4D97-AF65-F5344CB8AC3E}">
        <p14:creationId xmlns:p14="http://schemas.microsoft.com/office/powerpoint/2010/main" val="22885498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8.jp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8.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8.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8.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8.jp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8.jp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3.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3.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uverture v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205471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ntroduction_nai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re 10" descr="Zone de texte avec le titre introduction.">
            <a:extLst>
              <a:ext uri="{FF2B5EF4-FFF2-40B4-BE49-F238E27FC236}">
                <a16:creationId xmlns:a16="http://schemas.microsoft.com/office/drawing/2014/main" id="{FB173604-FADC-4C17-8D61-ACB14B152C06}"/>
              </a:ext>
            </a:extLst>
          </p:cNvPr>
          <p:cNvSpPr>
            <a:spLocks noGrp="1"/>
          </p:cNvSpPr>
          <p:nvPr>
            <p:ph type="title" hasCustomPrompt="1"/>
          </p:nvPr>
        </p:nvSpPr>
        <p:spPr>
          <a:xfrm>
            <a:off x="1236131" y="824191"/>
            <a:ext cx="3393019" cy="778933"/>
          </a:xfrm>
        </p:spPr>
        <p:txBody>
          <a:bodyPr>
            <a:noAutofit/>
          </a:bodyPr>
          <a:lstStyle>
            <a:lvl1pPr>
              <a:defRPr sz="4000">
                <a:latin typeface="Verdana" panose="020B0604030504040204" pitchFamily="34" charset="0"/>
                <a:ea typeface="Verdana" panose="020B0604030504040204" pitchFamily="34" charset="0"/>
              </a:defRPr>
            </a:lvl1pPr>
          </a:lstStyle>
          <a:p>
            <a:r>
              <a:rPr lang="fr-FR" dirty="0"/>
              <a:t>Introduction</a:t>
            </a:r>
          </a:p>
        </p:txBody>
      </p:sp>
      <p:sp>
        <p:nvSpPr>
          <p:cNvPr id="18" name="Espace réservé du texte 21" descr="Zone de texte à modifier.">
            <a:extLst>
              <a:ext uri="{FF2B5EF4-FFF2-40B4-BE49-F238E27FC236}">
                <a16:creationId xmlns:a16="http://schemas.microsoft.com/office/drawing/2014/main" id="{8A586BD8-521B-4123-9018-9255A5738F4B}"/>
              </a:ext>
            </a:extLst>
          </p:cNvPr>
          <p:cNvSpPr>
            <a:spLocks noGrp="1"/>
          </p:cNvSpPr>
          <p:nvPr>
            <p:ph type="body" sz="quarter" idx="20" hasCustomPrompt="1"/>
          </p:nvPr>
        </p:nvSpPr>
        <p:spPr>
          <a:xfrm>
            <a:off x="1236131" y="1933575"/>
            <a:ext cx="9719738" cy="3952875"/>
          </a:xfrm>
        </p:spPr>
        <p:txBody>
          <a:bodyPr anchor="t" anchorCtr="0">
            <a:normAutofit/>
          </a:bodyPr>
          <a:lstStyle>
            <a:lvl1pPr marL="0" indent="0" algn="l">
              <a:buNone/>
              <a:defRPr sz="2000" b="0">
                <a:latin typeface="Verdana" panose="020B0604030504040204" pitchFamily="34" charset="0"/>
                <a:ea typeface="Verdana" panose="020B060403050404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Maecenas</a:t>
            </a:r>
            <a:r>
              <a:rPr lang="fr-FR" dirty="0"/>
              <a:t> </a:t>
            </a:r>
            <a:r>
              <a:rPr lang="fr-FR" dirty="0" err="1"/>
              <a:t>porttitor</a:t>
            </a:r>
            <a:r>
              <a:rPr lang="fr-FR" dirty="0"/>
              <a:t> </a:t>
            </a:r>
            <a:r>
              <a:rPr lang="fr-FR" dirty="0" err="1"/>
              <a:t>congue</a:t>
            </a:r>
            <a:r>
              <a:rPr lang="fr-FR" dirty="0"/>
              <a:t> massa. </a:t>
            </a:r>
            <a:r>
              <a:rPr lang="fr-FR" dirty="0" err="1"/>
              <a:t>Fusce</a:t>
            </a:r>
            <a:r>
              <a:rPr lang="fr-FR" dirty="0"/>
              <a:t> </a:t>
            </a:r>
            <a:r>
              <a:rPr lang="fr-FR" dirty="0" err="1"/>
              <a:t>posuere</a:t>
            </a:r>
            <a:r>
              <a:rPr lang="fr-FR" dirty="0"/>
              <a:t>, magna </a:t>
            </a:r>
            <a:r>
              <a:rPr lang="fr-FR" dirty="0" err="1"/>
              <a:t>sed</a:t>
            </a:r>
            <a:r>
              <a:rPr lang="fr-FR" dirty="0"/>
              <a:t> pulvinar </a:t>
            </a:r>
            <a:r>
              <a:rPr lang="fr-FR" dirty="0" err="1"/>
              <a:t>ultricies</a:t>
            </a:r>
            <a:r>
              <a:rPr lang="fr-FR" dirty="0"/>
              <a:t>, </a:t>
            </a:r>
            <a:r>
              <a:rPr lang="fr-FR" dirty="0" err="1"/>
              <a:t>purus</a:t>
            </a:r>
            <a:r>
              <a:rPr lang="fr-FR" dirty="0"/>
              <a:t> </a:t>
            </a:r>
            <a:r>
              <a:rPr lang="fr-FR" dirty="0" err="1"/>
              <a:t>lectus</a:t>
            </a:r>
            <a:r>
              <a:rPr lang="fr-FR" dirty="0"/>
              <a:t> </a:t>
            </a:r>
            <a:r>
              <a:rPr lang="fr-FR" dirty="0" err="1"/>
              <a:t>malesuada</a:t>
            </a:r>
            <a:r>
              <a:rPr lang="fr-FR" dirty="0"/>
              <a:t> libero, </a:t>
            </a:r>
            <a:r>
              <a:rPr lang="fr-FR" dirty="0" err="1"/>
              <a:t>sit</a:t>
            </a:r>
            <a:r>
              <a:rPr lang="fr-FR" dirty="0"/>
              <a:t> </a:t>
            </a:r>
            <a:r>
              <a:rPr lang="fr-FR" dirty="0" err="1"/>
              <a:t>amet</a:t>
            </a:r>
            <a:r>
              <a:rPr lang="fr-FR" dirty="0"/>
              <a:t> commodo magna </a:t>
            </a:r>
            <a:r>
              <a:rPr lang="fr-FR" dirty="0" err="1"/>
              <a:t>eros</a:t>
            </a:r>
            <a:r>
              <a:rPr lang="fr-FR" dirty="0"/>
              <a:t> </a:t>
            </a:r>
            <a:r>
              <a:rPr lang="fr-FR" dirty="0" err="1"/>
              <a:t>quis</a:t>
            </a:r>
            <a:r>
              <a:rPr lang="fr-FR" dirty="0"/>
              <a:t> </a:t>
            </a:r>
            <a:r>
              <a:rPr lang="fr-FR" dirty="0" err="1"/>
              <a:t>urna</a:t>
            </a:r>
            <a:r>
              <a:rPr lang="fr-FR" dirty="0"/>
              <a:t>. Nunc </a:t>
            </a:r>
            <a:r>
              <a:rPr lang="fr-FR" dirty="0" err="1"/>
              <a:t>viverra</a:t>
            </a:r>
            <a:r>
              <a:rPr lang="fr-FR" dirty="0"/>
              <a:t> </a:t>
            </a:r>
            <a:r>
              <a:rPr lang="fr-FR" dirty="0" err="1"/>
              <a:t>imperdiet</a:t>
            </a:r>
            <a:r>
              <a:rPr lang="fr-FR" dirty="0"/>
              <a:t> </a:t>
            </a:r>
            <a:r>
              <a:rPr lang="fr-FR" dirty="0" err="1"/>
              <a:t>enim</a:t>
            </a:r>
            <a:r>
              <a:rPr lang="fr-FR" dirty="0"/>
              <a:t>. </a:t>
            </a:r>
            <a:r>
              <a:rPr lang="fr-FR" dirty="0" err="1"/>
              <a:t>Fusce</a:t>
            </a:r>
            <a:r>
              <a:rPr lang="fr-FR" dirty="0"/>
              <a:t> est. </a:t>
            </a:r>
            <a:r>
              <a:rPr lang="fr-FR" dirty="0" err="1"/>
              <a:t>Vivamus</a:t>
            </a:r>
            <a:r>
              <a:rPr lang="fr-FR" dirty="0"/>
              <a:t> a </a:t>
            </a:r>
            <a:r>
              <a:rPr lang="fr-FR" dirty="0" err="1"/>
              <a:t>tellus</a:t>
            </a:r>
            <a:r>
              <a:rPr lang="fr-FR" dirty="0"/>
              <a:t>. </a:t>
            </a:r>
            <a:r>
              <a:rPr lang="fr-FR" dirty="0" err="1"/>
              <a:t>Pellentesque</a:t>
            </a:r>
            <a:r>
              <a:rPr lang="fr-FR" dirty="0"/>
              <a:t> habitant morbi tristique </a:t>
            </a:r>
            <a:r>
              <a:rPr lang="fr-FR" dirty="0" err="1"/>
              <a:t>senectus</a:t>
            </a:r>
            <a:r>
              <a:rPr lang="fr-FR" dirty="0"/>
              <a:t> et </a:t>
            </a:r>
            <a:r>
              <a:rPr lang="fr-FR" dirty="0" err="1"/>
              <a:t>netus</a:t>
            </a:r>
            <a:r>
              <a:rPr lang="fr-FR" dirty="0"/>
              <a:t> et </a:t>
            </a:r>
            <a:r>
              <a:rPr lang="fr-FR" dirty="0" err="1"/>
              <a:t>malesuada</a:t>
            </a:r>
            <a:r>
              <a:rPr lang="fr-FR" dirty="0"/>
              <a:t> </a:t>
            </a:r>
            <a:r>
              <a:rPr lang="fr-FR" dirty="0" err="1"/>
              <a:t>fames</a:t>
            </a:r>
            <a:r>
              <a:rPr lang="fr-FR" dirty="0"/>
              <a:t> </a:t>
            </a:r>
            <a:r>
              <a:rPr lang="fr-FR" dirty="0" err="1"/>
              <a:t>ac</a:t>
            </a:r>
            <a:r>
              <a:rPr lang="fr-FR" dirty="0"/>
              <a:t> </a:t>
            </a:r>
            <a:r>
              <a:rPr lang="fr-FR" dirty="0" err="1"/>
              <a:t>turpis</a:t>
            </a:r>
            <a:r>
              <a:rPr lang="fr-FR" dirty="0"/>
              <a:t> </a:t>
            </a:r>
            <a:r>
              <a:rPr lang="fr-FR" dirty="0" err="1"/>
              <a:t>egestas</a:t>
            </a:r>
            <a:r>
              <a:rPr lang="fr-FR" dirty="0"/>
              <a:t>. </a:t>
            </a:r>
            <a:r>
              <a:rPr lang="fr-FR" dirty="0" err="1"/>
              <a:t>Proin</a:t>
            </a:r>
            <a:r>
              <a:rPr lang="fr-FR" dirty="0"/>
              <a:t> </a:t>
            </a:r>
            <a:r>
              <a:rPr lang="fr-FR" dirty="0" err="1"/>
              <a:t>pharetra</a:t>
            </a:r>
            <a:r>
              <a:rPr lang="fr-FR" dirty="0"/>
              <a:t> </a:t>
            </a:r>
            <a:r>
              <a:rPr lang="fr-FR" dirty="0" err="1"/>
              <a:t>nonummy</a:t>
            </a:r>
            <a:r>
              <a:rPr lang="fr-FR" dirty="0"/>
              <a:t> </a:t>
            </a:r>
            <a:r>
              <a:rPr lang="fr-FR" dirty="0" err="1"/>
              <a:t>pede</a:t>
            </a:r>
            <a:r>
              <a:rPr lang="fr-FR" dirty="0"/>
              <a:t>. </a:t>
            </a:r>
            <a:r>
              <a:rPr lang="fr-FR" dirty="0" err="1"/>
              <a:t>Mauris</a:t>
            </a:r>
            <a:r>
              <a:rPr lang="fr-FR" dirty="0"/>
              <a:t> et </a:t>
            </a:r>
            <a:r>
              <a:rPr lang="fr-FR" dirty="0" err="1"/>
              <a:t>orci</a:t>
            </a:r>
            <a:r>
              <a:rPr lang="fr-FR" dirty="0"/>
              <a:t>.</a:t>
            </a:r>
          </a:p>
        </p:txBody>
      </p:sp>
      <p:sp>
        <p:nvSpPr>
          <p:cNvPr id="4" name="Rectangle 3" descr="Zone de streaming représentée par un rectangle noir. Il ne faut saisir aucun élément dans cette zone.">
            <a:extLst>
              <a:ext uri="{FF2B5EF4-FFF2-40B4-BE49-F238E27FC236}">
                <a16:creationId xmlns:a16="http://schemas.microsoft.com/office/drawing/2014/main" id="{FF3830BB-CB3D-4061-9C0C-1359CD041511}"/>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2628888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Introduction_Pari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re 10" descr="Zone de texte avec le titre introduction.">
            <a:extLst>
              <a:ext uri="{FF2B5EF4-FFF2-40B4-BE49-F238E27FC236}">
                <a16:creationId xmlns:a16="http://schemas.microsoft.com/office/drawing/2014/main" id="{FB173604-FADC-4C17-8D61-ACB14B152C06}"/>
              </a:ext>
            </a:extLst>
          </p:cNvPr>
          <p:cNvSpPr>
            <a:spLocks noGrp="1"/>
          </p:cNvSpPr>
          <p:nvPr>
            <p:ph type="title" hasCustomPrompt="1"/>
          </p:nvPr>
        </p:nvSpPr>
        <p:spPr>
          <a:xfrm>
            <a:off x="1236131" y="824191"/>
            <a:ext cx="3393019" cy="778933"/>
          </a:xfrm>
        </p:spPr>
        <p:txBody>
          <a:bodyPr>
            <a:noAutofit/>
          </a:bodyPr>
          <a:lstStyle>
            <a:lvl1pPr>
              <a:defRPr sz="4000">
                <a:latin typeface="Verdana" panose="020B0604030504040204" pitchFamily="34" charset="0"/>
                <a:ea typeface="Verdana" panose="020B0604030504040204" pitchFamily="34" charset="0"/>
              </a:defRPr>
            </a:lvl1pPr>
          </a:lstStyle>
          <a:p>
            <a:r>
              <a:rPr lang="fr-FR" dirty="0"/>
              <a:t>Introduction</a:t>
            </a:r>
          </a:p>
        </p:txBody>
      </p:sp>
      <p:sp>
        <p:nvSpPr>
          <p:cNvPr id="16" name="Espace réservé du texte 21" descr="Zone de texte à modifier.">
            <a:extLst>
              <a:ext uri="{FF2B5EF4-FFF2-40B4-BE49-F238E27FC236}">
                <a16:creationId xmlns:a16="http://schemas.microsoft.com/office/drawing/2014/main" id="{36844E10-E745-4E06-9F25-D0124F3157BB}"/>
              </a:ext>
            </a:extLst>
          </p:cNvPr>
          <p:cNvSpPr>
            <a:spLocks noGrp="1"/>
          </p:cNvSpPr>
          <p:nvPr>
            <p:ph type="body" sz="quarter" idx="20" hasCustomPrompt="1"/>
          </p:nvPr>
        </p:nvSpPr>
        <p:spPr>
          <a:xfrm>
            <a:off x="1236131" y="1933575"/>
            <a:ext cx="9719738" cy="3952875"/>
          </a:xfrm>
        </p:spPr>
        <p:txBody>
          <a:bodyPr anchor="t" anchorCtr="0">
            <a:normAutofit/>
          </a:bodyPr>
          <a:lstStyle>
            <a:lvl1pPr marL="0" indent="0" algn="l">
              <a:buNone/>
              <a:defRPr sz="2000" b="0">
                <a:latin typeface="Verdana" panose="020B0604030504040204" pitchFamily="34" charset="0"/>
                <a:ea typeface="Verdana" panose="020B060403050404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Maecenas</a:t>
            </a:r>
            <a:r>
              <a:rPr lang="fr-FR" dirty="0"/>
              <a:t> </a:t>
            </a:r>
            <a:r>
              <a:rPr lang="fr-FR" dirty="0" err="1"/>
              <a:t>porttitor</a:t>
            </a:r>
            <a:r>
              <a:rPr lang="fr-FR" dirty="0"/>
              <a:t> </a:t>
            </a:r>
            <a:r>
              <a:rPr lang="fr-FR" dirty="0" err="1"/>
              <a:t>congue</a:t>
            </a:r>
            <a:r>
              <a:rPr lang="fr-FR" dirty="0"/>
              <a:t> massa. </a:t>
            </a:r>
            <a:r>
              <a:rPr lang="fr-FR" dirty="0" err="1"/>
              <a:t>Fusce</a:t>
            </a:r>
            <a:r>
              <a:rPr lang="fr-FR" dirty="0"/>
              <a:t> </a:t>
            </a:r>
            <a:r>
              <a:rPr lang="fr-FR" dirty="0" err="1"/>
              <a:t>posuere</a:t>
            </a:r>
            <a:r>
              <a:rPr lang="fr-FR" dirty="0"/>
              <a:t>, magna </a:t>
            </a:r>
            <a:r>
              <a:rPr lang="fr-FR" dirty="0" err="1"/>
              <a:t>sed</a:t>
            </a:r>
            <a:r>
              <a:rPr lang="fr-FR" dirty="0"/>
              <a:t> pulvinar </a:t>
            </a:r>
            <a:r>
              <a:rPr lang="fr-FR" dirty="0" err="1"/>
              <a:t>ultricies</a:t>
            </a:r>
            <a:r>
              <a:rPr lang="fr-FR" dirty="0"/>
              <a:t>, </a:t>
            </a:r>
            <a:r>
              <a:rPr lang="fr-FR" dirty="0" err="1"/>
              <a:t>purus</a:t>
            </a:r>
            <a:r>
              <a:rPr lang="fr-FR" dirty="0"/>
              <a:t> </a:t>
            </a:r>
            <a:r>
              <a:rPr lang="fr-FR" dirty="0" err="1"/>
              <a:t>lectus</a:t>
            </a:r>
            <a:r>
              <a:rPr lang="fr-FR" dirty="0"/>
              <a:t> </a:t>
            </a:r>
            <a:r>
              <a:rPr lang="fr-FR" dirty="0" err="1"/>
              <a:t>malesuada</a:t>
            </a:r>
            <a:r>
              <a:rPr lang="fr-FR" dirty="0"/>
              <a:t> libero, </a:t>
            </a:r>
            <a:r>
              <a:rPr lang="fr-FR" dirty="0" err="1"/>
              <a:t>sit</a:t>
            </a:r>
            <a:r>
              <a:rPr lang="fr-FR" dirty="0"/>
              <a:t> </a:t>
            </a:r>
            <a:r>
              <a:rPr lang="fr-FR" dirty="0" err="1"/>
              <a:t>amet</a:t>
            </a:r>
            <a:r>
              <a:rPr lang="fr-FR" dirty="0"/>
              <a:t> commodo magna </a:t>
            </a:r>
            <a:r>
              <a:rPr lang="fr-FR" dirty="0" err="1"/>
              <a:t>eros</a:t>
            </a:r>
            <a:r>
              <a:rPr lang="fr-FR" dirty="0"/>
              <a:t> </a:t>
            </a:r>
            <a:r>
              <a:rPr lang="fr-FR" dirty="0" err="1"/>
              <a:t>quis</a:t>
            </a:r>
            <a:r>
              <a:rPr lang="fr-FR" dirty="0"/>
              <a:t> </a:t>
            </a:r>
            <a:r>
              <a:rPr lang="fr-FR" dirty="0" err="1"/>
              <a:t>urna</a:t>
            </a:r>
            <a:r>
              <a:rPr lang="fr-FR" dirty="0"/>
              <a:t>. Nunc </a:t>
            </a:r>
            <a:r>
              <a:rPr lang="fr-FR" dirty="0" err="1"/>
              <a:t>viverra</a:t>
            </a:r>
            <a:r>
              <a:rPr lang="fr-FR" dirty="0"/>
              <a:t> </a:t>
            </a:r>
            <a:r>
              <a:rPr lang="fr-FR" dirty="0" err="1"/>
              <a:t>imperdiet</a:t>
            </a:r>
            <a:r>
              <a:rPr lang="fr-FR" dirty="0"/>
              <a:t> </a:t>
            </a:r>
            <a:r>
              <a:rPr lang="fr-FR" dirty="0" err="1"/>
              <a:t>enim</a:t>
            </a:r>
            <a:r>
              <a:rPr lang="fr-FR" dirty="0"/>
              <a:t>. </a:t>
            </a:r>
            <a:r>
              <a:rPr lang="fr-FR" dirty="0" err="1"/>
              <a:t>Fusce</a:t>
            </a:r>
            <a:r>
              <a:rPr lang="fr-FR" dirty="0"/>
              <a:t> est. </a:t>
            </a:r>
            <a:r>
              <a:rPr lang="fr-FR" dirty="0" err="1"/>
              <a:t>Vivamus</a:t>
            </a:r>
            <a:r>
              <a:rPr lang="fr-FR" dirty="0"/>
              <a:t> a </a:t>
            </a:r>
            <a:r>
              <a:rPr lang="fr-FR" dirty="0" err="1"/>
              <a:t>tellus</a:t>
            </a:r>
            <a:r>
              <a:rPr lang="fr-FR" dirty="0"/>
              <a:t>. </a:t>
            </a:r>
            <a:r>
              <a:rPr lang="fr-FR" dirty="0" err="1"/>
              <a:t>Pellentesque</a:t>
            </a:r>
            <a:r>
              <a:rPr lang="fr-FR" dirty="0"/>
              <a:t> habitant morbi tristique </a:t>
            </a:r>
            <a:r>
              <a:rPr lang="fr-FR" dirty="0" err="1"/>
              <a:t>senectus</a:t>
            </a:r>
            <a:r>
              <a:rPr lang="fr-FR" dirty="0"/>
              <a:t> et </a:t>
            </a:r>
            <a:r>
              <a:rPr lang="fr-FR" dirty="0" err="1"/>
              <a:t>netus</a:t>
            </a:r>
            <a:r>
              <a:rPr lang="fr-FR" dirty="0"/>
              <a:t> et </a:t>
            </a:r>
            <a:r>
              <a:rPr lang="fr-FR" dirty="0" err="1"/>
              <a:t>malesuada</a:t>
            </a:r>
            <a:r>
              <a:rPr lang="fr-FR" dirty="0"/>
              <a:t> </a:t>
            </a:r>
            <a:r>
              <a:rPr lang="fr-FR" dirty="0" err="1"/>
              <a:t>fames</a:t>
            </a:r>
            <a:r>
              <a:rPr lang="fr-FR" dirty="0"/>
              <a:t> </a:t>
            </a:r>
            <a:r>
              <a:rPr lang="fr-FR" dirty="0" err="1"/>
              <a:t>ac</a:t>
            </a:r>
            <a:r>
              <a:rPr lang="fr-FR" dirty="0"/>
              <a:t> </a:t>
            </a:r>
            <a:r>
              <a:rPr lang="fr-FR" dirty="0" err="1"/>
              <a:t>turpis</a:t>
            </a:r>
            <a:r>
              <a:rPr lang="fr-FR" dirty="0"/>
              <a:t> </a:t>
            </a:r>
            <a:r>
              <a:rPr lang="fr-FR" dirty="0" err="1"/>
              <a:t>egestas</a:t>
            </a:r>
            <a:r>
              <a:rPr lang="fr-FR" dirty="0"/>
              <a:t>. </a:t>
            </a:r>
            <a:r>
              <a:rPr lang="fr-FR" dirty="0" err="1"/>
              <a:t>Proin</a:t>
            </a:r>
            <a:r>
              <a:rPr lang="fr-FR" dirty="0"/>
              <a:t> </a:t>
            </a:r>
            <a:r>
              <a:rPr lang="fr-FR" dirty="0" err="1"/>
              <a:t>pharetra</a:t>
            </a:r>
            <a:r>
              <a:rPr lang="fr-FR" dirty="0"/>
              <a:t> </a:t>
            </a:r>
            <a:r>
              <a:rPr lang="fr-FR" dirty="0" err="1"/>
              <a:t>nonummy</a:t>
            </a:r>
            <a:r>
              <a:rPr lang="fr-FR" dirty="0"/>
              <a:t> </a:t>
            </a:r>
            <a:r>
              <a:rPr lang="fr-FR" dirty="0" err="1"/>
              <a:t>pede</a:t>
            </a:r>
            <a:r>
              <a:rPr lang="fr-FR" dirty="0"/>
              <a:t>. </a:t>
            </a:r>
            <a:r>
              <a:rPr lang="fr-FR" dirty="0" err="1"/>
              <a:t>Mauris</a:t>
            </a:r>
            <a:r>
              <a:rPr lang="fr-FR" dirty="0"/>
              <a:t> et </a:t>
            </a:r>
            <a:r>
              <a:rPr lang="fr-FR" dirty="0" err="1"/>
              <a:t>orci</a:t>
            </a:r>
            <a:r>
              <a:rPr lang="fr-FR" dirty="0"/>
              <a:t>.</a:t>
            </a:r>
          </a:p>
        </p:txBody>
      </p:sp>
      <p:sp>
        <p:nvSpPr>
          <p:cNvPr id="4" name="Rectangle 3" descr="Zone de streaming représentée par un rectangle noir. Il ne faut saisir aucun élément dans cette zone.">
            <a:extLst>
              <a:ext uri="{FF2B5EF4-FFF2-40B4-BE49-F238E27FC236}">
                <a16:creationId xmlns:a16="http://schemas.microsoft.com/office/drawing/2014/main" id="{2B6FF702-0EAA-4EE2-A6B7-E102A796C9FB}"/>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3848174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u textuel_nai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Espace réservé du texte 21" descr="Zone de texte à modifier.">
            <a:extLst>
              <a:ext uri="{FF2B5EF4-FFF2-40B4-BE49-F238E27FC236}">
                <a16:creationId xmlns:a16="http://schemas.microsoft.com/office/drawing/2014/main" id="{6A0E3EC7-7E14-4500-BA0B-DA33845DBD86}"/>
              </a:ext>
            </a:extLst>
          </p:cNvPr>
          <p:cNvSpPr>
            <a:spLocks noGrp="1"/>
          </p:cNvSpPr>
          <p:nvPr>
            <p:ph type="body" sz="quarter" idx="20" hasCustomPrompt="1"/>
          </p:nvPr>
        </p:nvSpPr>
        <p:spPr>
          <a:xfrm>
            <a:off x="1236131" y="2493818"/>
            <a:ext cx="9719738" cy="3392632"/>
          </a:xfrm>
        </p:spPr>
        <p:txBody>
          <a:bodyPr anchor="t" anchorCtr="0">
            <a:normAutofit/>
          </a:bodyPr>
          <a:lstStyle>
            <a:lvl1pPr marL="0" indent="0" algn="l">
              <a:buNone/>
              <a:defRPr sz="2000" b="0">
                <a:latin typeface="Verdana" panose="020B0604030504040204" pitchFamily="34" charset="0"/>
                <a:ea typeface="Verdana" panose="020B060403050404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Maecenas</a:t>
            </a:r>
            <a:r>
              <a:rPr lang="fr-FR" dirty="0"/>
              <a:t> </a:t>
            </a:r>
            <a:r>
              <a:rPr lang="fr-FR" dirty="0" err="1"/>
              <a:t>porttitor</a:t>
            </a:r>
            <a:r>
              <a:rPr lang="fr-FR" dirty="0"/>
              <a:t> </a:t>
            </a:r>
            <a:r>
              <a:rPr lang="fr-FR" dirty="0" err="1"/>
              <a:t>congue</a:t>
            </a:r>
            <a:r>
              <a:rPr lang="fr-FR" dirty="0"/>
              <a:t> massa. </a:t>
            </a:r>
            <a:r>
              <a:rPr lang="fr-FR" dirty="0" err="1"/>
              <a:t>Fusce</a:t>
            </a:r>
            <a:r>
              <a:rPr lang="fr-FR" dirty="0"/>
              <a:t> </a:t>
            </a:r>
            <a:r>
              <a:rPr lang="fr-FR" dirty="0" err="1"/>
              <a:t>posuere</a:t>
            </a:r>
            <a:r>
              <a:rPr lang="fr-FR" dirty="0"/>
              <a:t>, magna </a:t>
            </a:r>
            <a:r>
              <a:rPr lang="fr-FR" dirty="0" err="1"/>
              <a:t>sed</a:t>
            </a:r>
            <a:r>
              <a:rPr lang="fr-FR" dirty="0"/>
              <a:t> pulvinar </a:t>
            </a:r>
            <a:r>
              <a:rPr lang="fr-FR" dirty="0" err="1"/>
              <a:t>ultricies</a:t>
            </a:r>
            <a:r>
              <a:rPr lang="fr-FR" dirty="0"/>
              <a:t>, </a:t>
            </a:r>
            <a:r>
              <a:rPr lang="fr-FR" dirty="0" err="1"/>
              <a:t>purus</a:t>
            </a:r>
            <a:r>
              <a:rPr lang="fr-FR" dirty="0"/>
              <a:t> </a:t>
            </a:r>
            <a:r>
              <a:rPr lang="fr-FR" dirty="0" err="1"/>
              <a:t>lectus</a:t>
            </a:r>
            <a:r>
              <a:rPr lang="fr-FR" dirty="0"/>
              <a:t> </a:t>
            </a:r>
            <a:r>
              <a:rPr lang="fr-FR" dirty="0" err="1"/>
              <a:t>malesuada</a:t>
            </a:r>
            <a:r>
              <a:rPr lang="fr-FR" dirty="0"/>
              <a:t> libero, </a:t>
            </a:r>
            <a:r>
              <a:rPr lang="fr-FR" dirty="0" err="1"/>
              <a:t>sit</a:t>
            </a:r>
            <a:r>
              <a:rPr lang="fr-FR" dirty="0"/>
              <a:t> </a:t>
            </a:r>
            <a:r>
              <a:rPr lang="fr-FR" dirty="0" err="1"/>
              <a:t>amet</a:t>
            </a:r>
            <a:r>
              <a:rPr lang="fr-FR" dirty="0"/>
              <a:t> commodo magna </a:t>
            </a:r>
            <a:r>
              <a:rPr lang="fr-FR" dirty="0" err="1"/>
              <a:t>eros</a:t>
            </a:r>
            <a:r>
              <a:rPr lang="fr-FR" dirty="0"/>
              <a:t> </a:t>
            </a:r>
            <a:r>
              <a:rPr lang="fr-FR" dirty="0" err="1"/>
              <a:t>quis</a:t>
            </a:r>
            <a:r>
              <a:rPr lang="fr-FR" dirty="0"/>
              <a:t> </a:t>
            </a:r>
            <a:r>
              <a:rPr lang="fr-FR" dirty="0" err="1"/>
              <a:t>urna</a:t>
            </a:r>
            <a:r>
              <a:rPr lang="fr-FR" dirty="0"/>
              <a:t>. Nunc </a:t>
            </a:r>
            <a:r>
              <a:rPr lang="fr-FR" dirty="0" err="1"/>
              <a:t>viverra</a:t>
            </a:r>
            <a:r>
              <a:rPr lang="fr-FR" dirty="0"/>
              <a:t> </a:t>
            </a:r>
            <a:r>
              <a:rPr lang="fr-FR" dirty="0" err="1"/>
              <a:t>imperdiet</a:t>
            </a:r>
            <a:r>
              <a:rPr lang="fr-FR" dirty="0"/>
              <a:t> </a:t>
            </a:r>
            <a:r>
              <a:rPr lang="fr-FR" dirty="0" err="1"/>
              <a:t>enim</a:t>
            </a:r>
            <a:r>
              <a:rPr lang="fr-FR" dirty="0"/>
              <a:t>. </a:t>
            </a:r>
            <a:r>
              <a:rPr lang="fr-FR" dirty="0" err="1"/>
              <a:t>Fusce</a:t>
            </a:r>
            <a:r>
              <a:rPr lang="fr-FR" dirty="0"/>
              <a:t> est. </a:t>
            </a:r>
            <a:r>
              <a:rPr lang="fr-FR" dirty="0" err="1"/>
              <a:t>Vivamus</a:t>
            </a:r>
            <a:r>
              <a:rPr lang="fr-FR" dirty="0"/>
              <a:t> a </a:t>
            </a:r>
            <a:r>
              <a:rPr lang="fr-FR" dirty="0" err="1"/>
              <a:t>tellus</a:t>
            </a:r>
            <a:r>
              <a:rPr lang="fr-FR" dirty="0"/>
              <a:t>. </a:t>
            </a:r>
            <a:r>
              <a:rPr lang="fr-FR" dirty="0" err="1"/>
              <a:t>Pellentesque</a:t>
            </a:r>
            <a:r>
              <a:rPr lang="fr-FR" dirty="0"/>
              <a:t> habitant morbi tristique </a:t>
            </a:r>
            <a:r>
              <a:rPr lang="fr-FR" dirty="0" err="1"/>
              <a:t>senectus</a:t>
            </a:r>
            <a:r>
              <a:rPr lang="fr-FR" dirty="0"/>
              <a:t> et </a:t>
            </a:r>
            <a:r>
              <a:rPr lang="fr-FR" dirty="0" err="1"/>
              <a:t>netus</a:t>
            </a:r>
            <a:r>
              <a:rPr lang="fr-FR" dirty="0"/>
              <a:t> et </a:t>
            </a:r>
            <a:r>
              <a:rPr lang="fr-FR" dirty="0" err="1"/>
              <a:t>malesuada</a:t>
            </a:r>
            <a:r>
              <a:rPr lang="fr-FR" dirty="0"/>
              <a:t> </a:t>
            </a:r>
            <a:r>
              <a:rPr lang="fr-FR" dirty="0" err="1"/>
              <a:t>fames</a:t>
            </a:r>
            <a:r>
              <a:rPr lang="fr-FR" dirty="0"/>
              <a:t> </a:t>
            </a:r>
            <a:r>
              <a:rPr lang="fr-FR" dirty="0" err="1"/>
              <a:t>ac</a:t>
            </a:r>
            <a:r>
              <a:rPr lang="fr-FR" dirty="0"/>
              <a:t> </a:t>
            </a:r>
            <a:r>
              <a:rPr lang="fr-FR" dirty="0" err="1"/>
              <a:t>turpis</a:t>
            </a:r>
            <a:r>
              <a:rPr lang="fr-FR" dirty="0"/>
              <a:t> </a:t>
            </a:r>
            <a:r>
              <a:rPr lang="fr-FR" dirty="0" err="1"/>
              <a:t>egestas</a:t>
            </a:r>
            <a:r>
              <a:rPr lang="fr-FR" dirty="0"/>
              <a:t>. </a:t>
            </a:r>
            <a:r>
              <a:rPr lang="fr-FR" dirty="0" err="1"/>
              <a:t>Proin</a:t>
            </a:r>
            <a:r>
              <a:rPr lang="fr-FR" dirty="0"/>
              <a:t> </a:t>
            </a:r>
            <a:r>
              <a:rPr lang="fr-FR" dirty="0" err="1"/>
              <a:t>pharetra</a:t>
            </a:r>
            <a:r>
              <a:rPr lang="fr-FR" dirty="0"/>
              <a:t> </a:t>
            </a:r>
            <a:r>
              <a:rPr lang="fr-FR" dirty="0" err="1"/>
              <a:t>nonummy</a:t>
            </a:r>
            <a:r>
              <a:rPr lang="fr-FR" dirty="0"/>
              <a:t> </a:t>
            </a:r>
            <a:r>
              <a:rPr lang="fr-FR" dirty="0" err="1"/>
              <a:t>pede</a:t>
            </a:r>
            <a:r>
              <a:rPr lang="fr-FR" dirty="0"/>
              <a:t>. </a:t>
            </a:r>
            <a:r>
              <a:rPr lang="fr-FR" dirty="0" err="1"/>
              <a:t>Mauris</a:t>
            </a:r>
            <a:r>
              <a:rPr lang="fr-FR" dirty="0"/>
              <a:t> et </a:t>
            </a:r>
            <a:r>
              <a:rPr lang="fr-FR" dirty="0" err="1"/>
              <a:t>orci</a:t>
            </a:r>
            <a:r>
              <a:rPr lang="fr-FR" dirty="0"/>
              <a:t>.</a:t>
            </a:r>
          </a:p>
          <a:p>
            <a:pPr lvl="0"/>
            <a:endParaRPr lang="fr-FR" dirty="0"/>
          </a:p>
          <a:p>
            <a:pPr lvl="0"/>
            <a:endParaRPr lang="fr-FR" dirty="0"/>
          </a:p>
        </p:txBody>
      </p:sp>
      <p:sp>
        <p:nvSpPr>
          <p:cNvPr id="8" name="Titre 10" descr="Titre de la page.">
            <a:extLst>
              <a:ext uri="{FF2B5EF4-FFF2-40B4-BE49-F238E27FC236}">
                <a16:creationId xmlns:a16="http://schemas.microsoft.com/office/drawing/2014/main" id="{49FC6B52-6B94-48AF-AF0A-BB80B08EB490}"/>
              </a:ext>
            </a:extLst>
          </p:cNvPr>
          <p:cNvSpPr>
            <a:spLocks noGrp="1"/>
          </p:cNvSpPr>
          <p:nvPr>
            <p:ph type="title" hasCustomPrompt="1"/>
          </p:nvPr>
        </p:nvSpPr>
        <p:spPr>
          <a:xfrm>
            <a:off x="1236131" y="824191"/>
            <a:ext cx="3593044" cy="778933"/>
          </a:xfrm>
        </p:spPr>
        <p:txBody>
          <a:bodyPr>
            <a:normAutofit/>
          </a:bodyPr>
          <a:lstStyle>
            <a:lvl1pPr>
              <a:defRPr sz="4000">
                <a:latin typeface="Verdana" panose="020B0604030504040204" pitchFamily="34" charset="0"/>
                <a:ea typeface="Verdana" panose="020B0604030504040204" pitchFamily="34" charset="0"/>
              </a:defRPr>
            </a:lvl1pPr>
          </a:lstStyle>
          <a:p>
            <a:r>
              <a:rPr lang="fr-FR" dirty="0"/>
              <a:t>Lorem ipsum</a:t>
            </a:r>
          </a:p>
        </p:txBody>
      </p:sp>
      <p:sp>
        <p:nvSpPr>
          <p:cNvPr id="3" name="Espace réservé du texte 2" descr="Titre secondaire de la page.">
            <a:extLst>
              <a:ext uri="{FF2B5EF4-FFF2-40B4-BE49-F238E27FC236}">
                <a16:creationId xmlns:a16="http://schemas.microsoft.com/office/drawing/2014/main" id="{7E560355-AA98-47B7-8F2F-9735014FBB4F}"/>
              </a:ext>
            </a:extLst>
          </p:cNvPr>
          <p:cNvSpPr>
            <a:spLocks noGrp="1"/>
          </p:cNvSpPr>
          <p:nvPr>
            <p:ph type="body" sz="quarter" idx="11" hasCustomPrompt="1"/>
          </p:nvPr>
        </p:nvSpPr>
        <p:spPr>
          <a:xfrm>
            <a:off x="1236663" y="1695450"/>
            <a:ext cx="3160712" cy="407988"/>
          </a:xfrm>
        </p:spPr>
        <p:txBody>
          <a:bodyPr anchor="ctr" anchorCtr="0"/>
          <a:lstStyle>
            <a:lvl1pPr marL="0" indent="0">
              <a:buNone/>
              <a:defRPr>
                <a:latin typeface="Verdana" panose="020B0604030504040204" pitchFamily="34" charset="0"/>
                <a:ea typeface="Verdana" panose="020B0604030504040204" pitchFamily="34" charset="0"/>
              </a:defRPr>
            </a:lvl1pPr>
          </a:lstStyle>
          <a:p>
            <a:pPr lvl="0"/>
            <a:r>
              <a:rPr lang="fr-FR" dirty="0"/>
              <a:t>Lorem ipsum</a:t>
            </a:r>
          </a:p>
        </p:txBody>
      </p:sp>
      <p:sp>
        <p:nvSpPr>
          <p:cNvPr id="5" name="Rectangle 4" descr="Zone de streaming représentée par un rectangle noir. Il ne faut saisir aucun élément dans cette zone.">
            <a:extLst>
              <a:ext uri="{FF2B5EF4-FFF2-40B4-BE49-F238E27FC236}">
                <a16:creationId xmlns:a16="http://schemas.microsoft.com/office/drawing/2014/main" id="{386E6482-3DB9-466B-88C8-6A0EFA0D1D8D}"/>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948257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u_textuel_Pari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Espace réservé du texte 21" descr="Zone de texte à modifier.">
            <a:extLst>
              <a:ext uri="{FF2B5EF4-FFF2-40B4-BE49-F238E27FC236}">
                <a16:creationId xmlns:a16="http://schemas.microsoft.com/office/drawing/2014/main" id="{C824B180-37A1-43D1-B06D-17B0DC6B1B76}"/>
              </a:ext>
            </a:extLst>
          </p:cNvPr>
          <p:cNvSpPr>
            <a:spLocks noGrp="1"/>
          </p:cNvSpPr>
          <p:nvPr>
            <p:ph type="body" sz="quarter" idx="20" hasCustomPrompt="1"/>
          </p:nvPr>
        </p:nvSpPr>
        <p:spPr>
          <a:xfrm>
            <a:off x="1236131" y="2493818"/>
            <a:ext cx="9719738" cy="3392632"/>
          </a:xfrm>
        </p:spPr>
        <p:txBody>
          <a:bodyPr anchor="t" anchorCtr="0">
            <a:normAutofit/>
          </a:bodyPr>
          <a:lstStyle>
            <a:lvl1pPr marL="0" indent="0" algn="l">
              <a:buNone/>
              <a:defRPr sz="2000" b="0">
                <a:latin typeface="Verdana" panose="020B0604030504040204" pitchFamily="34" charset="0"/>
                <a:ea typeface="Verdana" panose="020B060403050404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Maecenas</a:t>
            </a:r>
            <a:r>
              <a:rPr lang="fr-FR" dirty="0"/>
              <a:t> </a:t>
            </a:r>
            <a:r>
              <a:rPr lang="fr-FR" dirty="0" err="1"/>
              <a:t>porttitor</a:t>
            </a:r>
            <a:r>
              <a:rPr lang="fr-FR" dirty="0"/>
              <a:t> </a:t>
            </a:r>
            <a:r>
              <a:rPr lang="fr-FR" dirty="0" err="1"/>
              <a:t>congue</a:t>
            </a:r>
            <a:r>
              <a:rPr lang="fr-FR" dirty="0"/>
              <a:t> massa. </a:t>
            </a:r>
            <a:r>
              <a:rPr lang="fr-FR" dirty="0" err="1"/>
              <a:t>Fusce</a:t>
            </a:r>
            <a:r>
              <a:rPr lang="fr-FR" dirty="0"/>
              <a:t> </a:t>
            </a:r>
            <a:r>
              <a:rPr lang="fr-FR" dirty="0" err="1"/>
              <a:t>posuere</a:t>
            </a:r>
            <a:r>
              <a:rPr lang="fr-FR" dirty="0"/>
              <a:t>, magna </a:t>
            </a:r>
            <a:r>
              <a:rPr lang="fr-FR" dirty="0" err="1"/>
              <a:t>sed</a:t>
            </a:r>
            <a:r>
              <a:rPr lang="fr-FR" dirty="0"/>
              <a:t> pulvinar </a:t>
            </a:r>
            <a:r>
              <a:rPr lang="fr-FR" dirty="0" err="1"/>
              <a:t>ultricies</a:t>
            </a:r>
            <a:r>
              <a:rPr lang="fr-FR" dirty="0"/>
              <a:t>, </a:t>
            </a:r>
            <a:r>
              <a:rPr lang="fr-FR" dirty="0" err="1"/>
              <a:t>purus</a:t>
            </a:r>
            <a:r>
              <a:rPr lang="fr-FR" dirty="0"/>
              <a:t> </a:t>
            </a:r>
            <a:r>
              <a:rPr lang="fr-FR" dirty="0" err="1"/>
              <a:t>lectus</a:t>
            </a:r>
            <a:r>
              <a:rPr lang="fr-FR" dirty="0"/>
              <a:t> </a:t>
            </a:r>
            <a:r>
              <a:rPr lang="fr-FR" dirty="0" err="1"/>
              <a:t>malesuada</a:t>
            </a:r>
            <a:r>
              <a:rPr lang="fr-FR" dirty="0"/>
              <a:t> libero, </a:t>
            </a:r>
            <a:r>
              <a:rPr lang="fr-FR" dirty="0" err="1"/>
              <a:t>sit</a:t>
            </a:r>
            <a:r>
              <a:rPr lang="fr-FR" dirty="0"/>
              <a:t> </a:t>
            </a:r>
            <a:r>
              <a:rPr lang="fr-FR" dirty="0" err="1"/>
              <a:t>amet</a:t>
            </a:r>
            <a:r>
              <a:rPr lang="fr-FR" dirty="0"/>
              <a:t> commodo magna </a:t>
            </a:r>
            <a:r>
              <a:rPr lang="fr-FR" dirty="0" err="1"/>
              <a:t>eros</a:t>
            </a:r>
            <a:r>
              <a:rPr lang="fr-FR" dirty="0"/>
              <a:t> </a:t>
            </a:r>
            <a:r>
              <a:rPr lang="fr-FR" dirty="0" err="1"/>
              <a:t>quis</a:t>
            </a:r>
            <a:r>
              <a:rPr lang="fr-FR" dirty="0"/>
              <a:t> </a:t>
            </a:r>
            <a:r>
              <a:rPr lang="fr-FR" dirty="0" err="1"/>
              <a:t>urna</a:t>
            </a:r>
            <a:r>
              <a:rPr lang="fr-FR" dirty="0"/>
              <a:t>. Nunc </a:t>
            </a:r>
            <a:r>
              <a:rPr lang="fr-FR" dirty="0" err="1"/>
              <a:t>viverra</a:t>
            </a:r>
            <a:r>
              <a:rPr lang="fr-FR" dirty="0"/>
              <a:t> </a:t>
            </a:r>
            <a:r>
              <a:rPr lang="fr-FR" dirty="0" err="1"/>
              <a:t>imperdiet</a:t>
            </a:r>
            <a:r>
              <a:rPr lang="fr-FR" dirty="0"/>
              <a:t> </a:t>
            </a:r>
            <a:r>
              <a:rPr lang="fr-FR" dirty="0" err="1"/>
              <a:t>enim</a:t>
            </a:r>
            <a:r>
              <a:rPr lang="fr-FR" dirty="0"/>
              <a:t>. </a:t>
            </a:r>
            <a:r>
              <a:rPr lang="fr-FR" dirty="0" err="1"/>
              <a:t>Fusce</a:t>
            </a:r>
            <a:r>
              <a:rPr lang="fr-FR" dirty="0"/>
              <a:t> est. </a:t>
            </a:r>
            <a:r>
              <a:rPr lang="fr-FR" dirty="0" err="1"/>
              <a:t>Vivamus</a:t>
            </a:r>
            <a:r>
              <a:rPr lang="fr-FR" dirty="0"/>
              <a:t> a </a:t>
            </a:r>
            <a:r>
              <a:rPr lang="fr-FR" dirty="0" err="1"/>
              <a:t>tellus</a:t>
            </a:r>
            <a:r>
              <a:rPr lang="fr-FR" dirty="0"/>
              <a:t>. </a:t>
            </a:r>
            <a:r>
              <a:rPr lang="fr-FR" dirty="0" err="1"/>
              <a:t>Pellentesque</a:t>
            </a:r>
            <a:r>
              <a:rPr lang="fr-FR" dirty="0"/>
              <a:t> habitant morbi tristique </a:t>
            </a:r>
            <a:r>
              <a:rPr lang="fr-FR" dirty="0" err="1"/>
              <a:t>senectus</a:t>
            </a:r>
            <a:r>
              <a:rPr lang="fr-FR" dirty="0"/>
              <a:t> et </a:t>
            </a:r>
            <a:r>
              <a:rPr lang="fr-FR" dirty="0" err="1"/>
              <a:t>netus</a:t>
            </a:r>
            <a:r>
              <a:rPr lang="fr-FR" dirty="0"/>
              <a:t> et </a:t>
            </a:r>
            <a:r>
              <a:rPr lang="fr-FR" dirty="0" err="1"/>
              <a:t>malesuada</a:t>
            </a:r>
            <a:r>
              <a:rPr lang="fr-FR" dirty="0"/>
              <a:t> </a:t>
            </a:r>
            <a:r>
              <a:rPr lang="fr-FR" dirty="0" err="1"/>
              <a:t>fames</a:t>
            </a:r>
            <a:r>
              <a:rPr lang="fr-FR" dirty="0"/>
              <a:t> </a:t>
            </a:r>
            <a:r>
              <a:rPr lang="fr-FR" dirty="0" err="1"/>
              <a:t>ac</a:t>
            </a:r>
            <a:r>
              <a:rPr lang="fr-FR" dirty="0"/>
              <a:t> </a:t>
            </a:r>
            <a:r>
              <a:rPr lang="fr-FR" dirty="0" err="1"/>
              <a:t>turpis</a:t>
            </a:r>
            <a:r>
              <a:rPr lang="fr-FR" dirty="0"/>
              <a:t> </a:t>
            </a:r>
            <a:r>
              <a:rPr lang="fr-FR" dirty="0" err="1"/>
              <a:t>egestas</a:t>
            </a:r>
            <a:r>
              <a:rPr lang="fr-FR" dirty="0"/>
              <a:t>. </a:t>
            </a:r>
            <a:r>
              <a:rPr lang="fr-FR" dirty="0" err="1"/>
              <a:t>Proin</a:t>
            </a:r>
            <a:r>
              <a:rPr lang="fr-FR" dirty="0"/>
              <a:t> </a:t>
            </a:r>
            <a:r>
              <a:rPr lang="fr-FR" dirty="0" err="1"/>
              <a:t>pharetra</a:t>
            </a:r>
            <a:r>
              <a:rPr lang="fr-FR" dirty="0"/>
              <a:t> </a:t>
            </a:r>
            <a:r>
              <a:rPr lang="fr-FR" dirty="0" err="1"/>
              <a:t>nonummy</a:t>
            </a:r>
            <a:r>
              <a:rPr lang="fr-FR" dirty="0"/>
              <a:t> </a:t>
            </a:r>
            <a:r>
              <a:rPr lang="fr-FR" dirty="0" err="1"/>
              <a:t>pede</a:t>
            </a:r>
            <a:r>
              <a:rPr lang="fr-FR" dirty="0"/>
              <a:t>. </a:t>
            </a:r>
            <a:r>
              <a:rPr lang="fr-FR" dirty="0" err="1"/>
              <a:t>Mauris</a:t>
            </a:r>
            <a:r>
              <a:rPr lang="fr-FR" dirty="0"/>
              <a:t> et </a:t>
            </a:r>
            <a:r>
              <a:rPr lang="fr-FR" dirty="0" err="1"/>
              <a:t>orci</a:t>
            </a:r>
            <a:r>
              <a:rPr lang="fr-FR" dirty="0"/>
              <a:t>.</a:t>
            </a:r>
          </a:p>
        </p:txBody>
      </p:sp>
      <p:sp>
        <p:nvSpPr>
          <p:cNvPr id="10" name="Titre 10" descr="Titre de la page.">
            <a:extLst>
              <a:ext uri="{FF2B5EF4-FFF2-40B4-BE49-F238E27FC236}">
                <a16:creationId xmlns:a16="http://schemas.microsoft.com/office/drawing/2014/main" id="{5E0E468E-4602-4403-91D1-6DB9317CFBA2}"/>
              </a:ext>
            </a:extLst>
          </p:cNvPr>
          <p:cNvSpPr>
            <a:spLocks noGrp="1"/>
          </p:cNvSpPr>
          <p:nvPr>
            <p:ph type="title" hasCustomPrompt="1"/>
          </p:nvPr>
        </p:nvSpPr>
        <p:spPr>
          <a:xfrm>
            <a:off x="1236131" y="824191"/>
            <a:ext cx="3593044" cy="778933"/>
          </a:xfrm>
        </p:spPr>
        <p:txBody>
          <a:bodyPr>
            <a:normAutofit/>
          </a:bodyPr>
          <a:lstStyle>
            <a:lvl1pPr>
              <a:defRPr sz="4000">
                <a:latin typeface="Verdana" panose="020B0604030504040204" pitchFamily="34" charset="0"/>
                <a:ea typeface="Verdana" panose="020B0604030504040204" pitchFamily="34" charset="0"/>
              </a:defRPr>
            </a:lvl1pPr>
          </a:lstStyle>
          <a:p>
            <a:r>
              <a:rPr lang="fr-FR" dirty="0"/>
              <a:t>Lorem ipsum</a:t>
            </a:r>
          </a:p>
        </p:txBody>
      </p:sp>
      <p:sp>
        <p:nvSpPr>
          <p:cNvPr id="11" name="Espace réservé du texte 2" descr="Titre secondaire de la page.">
            <a:extLst>
              <a:ext uri="{FF2B5EF4-FFF2-40B4-BE49-F238E27FC236}">
                <a16:creationId xmlns:a16="http://schemas.microsoft.com/office/drawing/2014/main" id="{CAB6202B-5C86-4F36-AC73-1BD410EE0BAD}"/>
              </a:ext>
            </a:extLst>
          </p:cNvPr>
          <p:cNvSpPr>
            <a:spLocks noGrp="1"/>
          </p:cNvSpPr>
          <p:nvPr>
            <p:ph type="body" sz="quarter" idx="11" hasCustomPrompt="1"/>
          </p:nvPr>
        </p:nvSpPr>
        <p:spPr>
          <a:xfrm>
            <a:off x="1236663" y="1695450"/>
            <a:ext cx="3160712" cy="407988"/>
          </a:xfrm>
        </p:spPr>
        <p:txBody>
          <a:bodyPr anchor="ctr" anchorCtr="0"/>
          <a:lstStyle>
            <a:lvl1pPr marL="0" indent="0">
              <a:buNone/>
              <a:defRPr>
                <a:latin typeface="Verdana" panose="020B0604030504040204" pitchFamily="34" charset="0"/>
                <a:ea typeface="Verdana" panose="020B0604030504040204" pitchFamily="34" charset="0"/>
              </a:defRPr>
            </a:lvl1pPr>
          </a:lstStyle>
          <a:p>
            <a:pPr lvl="0"/>
            <a:r>
              <a:rPr lang="fr-FR" dirty="0"/>
              <a:t>Lorem ipsum</a:t>
            </a:r>
          </a:p>
        </p:txBody>
      </p:sp>
      <p:sp>
        <p:nvSpPr>
          <p:cNvPr id="5" name="Rectangle 4" descr="Zone de streaming représentée par un rectangle noir. Il ne faut saisir aucun élément dans cette zone.">
            <a:extLst>
              <a:ext uri="{FF2B5EF4-FFF2-40B4-BE49-F238E27FC236}">
                <a16:creationId xmlns:a16="http://schemas.microsoft.com/office/drawing/2014/main" id="{AA2250CD-DD5D-4850-BD6B-9DB9021B2E86}"/>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3467042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ge texte vierge_nai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descr="Zone de streaming représentée par un rectangle noir. Il ne faut saisir aucun élément dans cette zone.">
            <a:extLst>
              <a:ext uri="{FF2B5EF4-FFF2-40B4-BE49-F238E27FC236}">
                <a16:creationId xmlns:a16="http://schemas.microsoft.com/office/drawing/2014/main" id="{BDC820EE-639F-4472-B327-24C251951519}"/>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2461867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ge texte vierge_Pari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descr="Zone de streaming représentée par un rectangle noir. Il ne faut saisir aucun élément dans cette zone.">
            <a:extLst>
              <a:ext uri="{FF2B5EF4-FFF2-40B4-BE49-F238E27FC236}">
                <a16:creationId xmlns:a16="http://schemas.microsoft.com/office/drawing/2014/main" id="{B010D0E4-1E5F-4030-B14D-5F7759930989}"/>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2688927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centrée_nai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re 10" descr="Titre de la page ou de la photo.">
            <a:extLst>
              <a:ext uri="{FF2B5EF4-FFF2-40B4-BE49-F238E27FC236}">
                <a16:creationId xmlns:a16="http://schemas.microsoft.com/office/drawing/2014/main" id="{49FC6B52-6B94-48AF-AF0A-BB80B08EB490}"/>
              </a:ext>
            </a:extLst>
          </p:cNvPr>
          <p:cNvSpPr>
            <a:spLocks noGrp="1"/>
          </p:cNvSpPr>
          <p:nvPr>
            <p:ph type="title" hasCustomPrompt="1"/>
          </p:nvPr>
        </p:nvSpPr>
        <p:spPr>
          <a:xfrm>
            <a:off x="3186906" y="855690"/>
            <a:ext cx="5818187" cy="778933"/>
          </a:xfrm>
        </p:spPr>
        <p:txBody>
          <a:bodyPr>
            <a:normAutofit/>
          </a:bodyPr>
          <a:lstStyle>
            <a:lvl1pPr algn="ctr">
              <a:defRPr sz="4000">
                <a:latin typeface="Verdana" panose="020B0604030504040204" pitchFamily="34" charset="0"/>
                <a:ea typeface="Verdana" panose="020B0604030504040204" pitchFamily="34" charset="0"/>
              </a:defRPr>
            </a:lvl1pPr>
          </a:lstStyle>
          <a:p>
            <a:r>
              <a:rPr lang="fr-FR" dirty="0"/>
              <a:t>Lorem ipsum</a:t>
            </a:r>
          </a:p>
        </p:txBody>
      </p:sp>
      <p:sp>
        <p:nvSpPr>
          <p:cNvPr id="3" name="Espace réservé du texte 2" descr="Titre secondaire de la page ou de la photo.">
            <a:extLst>
              <a:ext uri="{FF2B5EF4-FFF2-40B4-BE49-F238E27FC236}">
                <a16:creationId xmlns:a16="http://schemas.microsoft.com/office/drawing/2014/main" id="{7E560355-AA98-47B7-8F2F-9735014FBB4F}"/>
              </a:ext>
            </a:extLst>
          </p:cNvPr>
          <p:cNvSpPr>
            <a:spLocks noGrp="1"/>
          </p:cNvSpPr>
          <p:nvPr>
            <p:ph type="body" sz="quarter" idx="11" hasCustomPrompt="1"/>
          </p:nvPr>
        </p:nvSpPr>
        <p:spPr>
          <a:xfrm>
            <a:off x="3186906" y="1746725"/>
            <a:ext cx="5818187" cy="407988"/>
          </a:xfrm>
        </p:spPr>
        <p:txBody>
          <a:bodyPr anchor="ctr" anchorCtr="0"/>
          <a:lstStyle>
            <a:lvl1pPr marL="0" indent="0" algn="ctr">
              <a:buNone/>
              <a:defRPr>
                <a:latin typeface="Verdana" panose="020B0604030504040204" pitchFamily="34" charset="0"/>
                <a:ea typeface="Verdana" panose="020B0604030504040204" pitchFamily="34" charset="0"/>
              </a:defRPr>
            </a:lvl1pPr>
          </a:lstStyle>
          <a:p>
            <a:pPr lvl="0"/>
            <a:r>
              <a:rPr lang="fr-FR" dirty="0"/>
              <a:t>Lorem ipsum</a:t>
            </a:r>
          </a:p>
        </p:txBody>
      </p:sp>
      <p:sp>
        <p:nvSpPr>
          <p:cNvPr id="4" name="Espace réservé pour une image  3" descr="Zone pour ajouter une photo Par défaut, il y a la photo d'un poisson rouge dans un bocal.">
            <a:extLst>
              <a:ext uri="{FF2B5EF4-FFF2-40B4-BE49-F238E27FC236}">
                <a16:creationId xmlns:a16="http://schemas.microsoft.com/office/drawing/2014/main" id="{3BC1D9EC-91DD-4633-B1AA-920C8A610ADE}"/>
              </a:ext>
            </a:extLst>
          </p:cNvPr>
          <p:cNvSpPr>
            <a:spLocks noGrp="1"/>
          </p:cNvSpPr>
          <p:nvPr>
            <p:ph type="pic" sz="quarter" idx="12" hasCustomPrompt="1"/>
          </p:nvPr>
        </p:nvSpPr>
        <p:spPr>
          <a:xfrm>
            <a:off x="3186906" y="2427315"/>
            <a:ext cx="5818187" cy="3400917"/>
          </a:xfrm>
          <a:blipFill>
            <a:blip r:embed="rId4"/>
            <a:stretch>
              <a:fillRect/>
            </a:stretch>
          </a:blipFill>
        </p:spPr>
        <p:txBody>
          <a:bodyPr>
            <a:normAutofit/>
          </a:bodyPr>
          <a:lstStyle>
            <a:lvl1pPr marL="0" indent="0">
              <a:buNone/>
              <a:defRPr sz="1600"/>
            </a:lvl1pPr>
          </a:lstStyle>
          <a:p>
            <a:r>
              <a:rPr lang="fr-FR" dirty="0"/>
              <a:t>Cliquez sur l’icône pour ajouter une image</a:t>
            </a:r>
          </a:p>
        </p:txBody>
      </p:sp>
      <p:sp>
        <p:nvSpPr>
          <p:cNvPr id="11" name="Espace réservé du texte 2" descr="Zone de texte pour la légende de la photo. Par défaut, il est écrit en italique &quot;Image par Siva prasad de Pixabay &quot;.">
            <a:extLst>
              <a:ext uri="{FF2B5EF4-FFF2-40B4-BE49-F238E27FC236}">
                <a16:creationId xmlns:a16="http://schemas.microsoft.com/office/drawing/2014/main" id="{581FD3D1-FDD5-420A-9813-5B087E19E24E}"/>
              </a:ext>
            </a:extLst>
          </p:cNvPr>
          <p:cNvSpPr>
            <a:spLocks noGrp="1"/>
          </p:cNvSpPr>
          <p:nvPr>
            <p:ph type="body" sz="quarter" idx="13" hasCustomPrompt="1"/>
          </p:nvPr>
        </p:nvSpPr>
        <p:spPr>
          <a:xfrm>
            <a:off x="3186905" y="6002310"/>
            <a:ext cx="5818187" cy="407988"/>
          </a:xfrm>
        </p:spPr>
        <p:txBody>
          <a:bodyPr>
            <a:normAutofit/>
          </a:bodyPr>
          <a:lstStyle>
            <a:lvl1pPr marL="0" indent="0" algn="l">
              <a:buNone/>
              <a:defRPr sz="1200" i="1">
                <a:latin typeface="Verdana" panose="020B0604030504040204" pitchFamily="34" charset="0"/>
                <a:ea typeface="Verdana" panose="020B0604030504040204" pitchFamily="34" charset="0"/>
              </a:defRPr>
            </a:lvl1pPr>
          </a:lstStyle>
          <a:p>
            <a:pPr lvl="0"/>
            <a:r>
              <a:rPr lang="fr-FR" dirty="0"/>
              <a:t>Image par Siva </a:t>
            </a:r>
            <a:r>
              <a:rPr lang="fr-FR" dirty="0" err="1"/>
              <a:t>prasad</a:t>
            </a:r>
            <a:r>
              <a:rPr lang="fr-FR" dirty="0"/>
              <a:t> de </a:t>
            </a:r>
            <a:r>
              <a:rPr lang="fr-FR" dirty="0" err="1"/>
              <a:t>Pixabay</a:t>
            </a:r>
            <a:r>
              <a:rPr lang="fr-FR" dirty="0"/>
              <a:t> </a:t>
            </a:r>
          </a:p>
        </p:txBody>
      </p:sp>
      <p:sp>
        <p:nvSpPr>
          <p:cNvPr id="6" name="Rectangle 5" descr="Zone de streaming représentée par un rectangle noir. Il ne faut saisir aucun élément dans cette zone.">
            <a:extLst>
              <a:ext uri="{FF2B5EF4-FFF2-40B4-BE49-F238E27FC236}">
                <a16:creationId xmlns:a16="http://schemas.microsoft.com/office/drawing/2014/main" id="{6A41C971-FEE6-45F1-92E6-099CA9924032}"/>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328628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centrée_Pari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re 10" descr="Titre de la page ou de la photo.">
            <a:extLst>
              <a:ext uri="{FF2B5EF4-FFF2-40B4-BE49-F238E27FC236}">
                <a16:creationId xmlns:a16="http://schemas.microsoft.com/office/drawing/2014/main" id="{64C6E1B9-ED30-475E-A0C0-8981CFA56B80}"/>
              </a:ext>
            </a:extLst>
          </p:cNvPr>
          <p:cNvSpPr>
            <a:spLocks noGrp="1"/>
          </p:cNvSpPr>
          <p:nvPr>
            <p:ph type="title" hasCustomPrompt="1"/>
          </p:nvPr>
        </p:nvSpPr>
        <p:spPr>
          <a:xfrm>
            <a:off x="3186906" y="855690"/>
            <a:ext cx="5818187" cy="778933"/>
          </a:xfrm>
        </p:spPr>
        <p:txBody>
          <a:bodyPr>
            <a:normAutofit/>
          </a:bodyPr>
          <a:lstStyle>
            <a:lvl1pPr algn="ctr">
              <a:defRPr sz="4000">
                <a:latin typeface="Verdana" panose="020B0604030504040204" pitchFamily="34" charset="0"/>
                <a:ea typeface="Verdana" panose="020B0604030504040204" pitchFamily="34" charset="0"/>
              </a:defRPr>
            </a:lvl1pPr>
          </a:lstStyle>
          <a:p>
            <a:r>
              <a:rPr lang="fr-FR" dirty="0"/>
              <a:t>Lorem ipsum</a:t>
            </a:r>
          </a:p>
        </p:txBody>
      </p:sp>
      <p:sp>
        <p:nvSpPr>
          <p:cNvPr id="9" name="Espace réservé du texte 2" descr="Titre secondaire de la page ou de la photo.">
            <a:extLst>
              <a:ext uri="{FF2B5EF4-FFF2-40B4-BE49-F238E27FC236}">
                <a16:creationId xmlns:a16="http://schemas.microsoft.com/office/drawing/2014/main" id="{CCB74E7C-50C0-4CA7-B221-D56CDAFA091A}"/>
              </a:ext>
            </a:extLst>
          </p:cNvPr>
          <p:cNvSpPr>
            <a:spLocks noGrp="1"/>
          </p:cNvSpPr>
          <p:nvPr>
            <p:ph type="body" sz="quarter" idx="11" hasCustomPrompt="1"/>
          </p:nvPr>
        </p:nvSpPr>
        <p:spPr>
          <a:xfrm>
            <a:off x="3186906" y="1746725"/>
            <a:ext cx="5818187" cy="407988"/>
          </a:xfrm>
        </p:spPr>
        <p:txBody>
          <a:bodyPr anchor="ctr" anchorCtr="0"/>
          <a:lstStyle>
            <a:lvl1pPr marL="0" indent="0" algn="ctr">
              <a:buNone/>
              <a:defRPr>
                <a:latin typeface="Verdana" panose="020B0604030504040204" pitchFamily="34" charset="0"/>
                <a:ea typeface="Verdana" panose="020B0604030504040204" pitchFamily="34" charset="0"/>
              </a:defRPr>
            </a:lvl1pPr>
          </a:lstStyle>
          <a:p>
            <a:pPr lvl="0"/>
            <a:r>
              <a:rPr lang="fr-FR" dirty="0"/>
              <a:t>Lorem ipsum</a:t>
            </a:r>
          </a:p>
        </p:txBody>
      </p:sp>
      <p:sp>
        <p:nvSpPr>
          <p:cNvPr id="14" name="Espace réservé pour une image  3" descr="Zone pour ajouter une photo Par défaut, il y a la photo d'un poisson rouge dans un bocal.">
            <a:extLst>
              <a:ext uri="{FF2B5EF4-FFF2-40B4-BE49-F238E27FC236}">
                <a16:creationId xmlns:a16="http://schemas.microsoft.com/office/drawing/2014/main" id="{C7B4DFAD-E16B-464A-AF2E-C37CCD772B5D}"/>
              </a:ext>
            </a:extLst>
          </p:cNvPr>
          <p:cNvSpPr>
            <a:spLocks noGrp="1"/>
          </p:cNvSpPr>
          <p:nvPr>
            <p:ph type="pic" sz="quarter" idx="12" hasCustomPrompt="1"/>
          </p:nvPr>
        </p:nvSpPr>
        <p:spPr>
          <a:xfrm>
            <a:off x="3186906" y="2427315"/>
            <a:ext cx="5818187" cy="3400917"/>
          </a:xfrm>
          <a:blipFill>
            <a:blip r:embed="rId4"/>
            <a:stretch>
              <a:fillRect/>
            </a:stretch>
          </a:blipFill>
        </p:spPr>
        <p:txBody>
          <a:bodyPr>
            <a:normAutofit/>
          </a:bodyPr>
          <a:lstStyle>
            <a:lvl1pPr marL="0" indent="0">
              <a:buNone/>
              <a:defRPr sz="1600"/>
            </a:lvl1pPr>
          </a:lstStyle>
          <a:p>
            <a:r>
              <a:rPr lang="fr-FR" dirty="0"/>
              <a:t>Cliquez sur l’icône pour ajouter une image</a:t>
            </a:r>
          </a:p>
        </p:txBody>
      </p:sp>
      <p:sp>
        <p:nvSpPr>
          <p:cNvPr id="16" name="Espace réservé du texte 2" descr="Zone de texte pour la légende de la photo. Par défaut, il est écrit en italique &quot;Image par Siva prasad de Pixabay &quot;.">
            <a:extLst>
              <a:ext uri="{FF2B5EF4-FFF2-40B4-BE49-F238E27FC236}">
                <a16:creationId xmlns:a16="http://schemas.microsoft.com/office/drawing/2014/main" id="{AA5A5133-AE81-4A44-86BE-013A78108A26}"/>
              </a:ext>
            </a:extLst>
          </p:cNvPr>
          <p:cNvSpPr>
            <a:spLocks noGrp="1"/>
          </p:cNvSpPr>
          <p:nvPr>
            <p:ph type="body" sz="quarter" idx="13" hasCustomPrompt="1"/>
          </p:nvPr>
        </p:nvSpPr>
        <p:spPr>
          <a:xfrm>
            <a:off x="3186905" y="6002310"/>
            <a:ext cx="5818187" cy="407988"/>
          </a:xfrm>
        </p:spPr>
        <p:txBody>
          <a:bodyPr>
            <a:normAutofit/>
          </a:bodyPr>
          <a:lstStyle>
            <a:lvl1pPr marL="0" indent="0" algn="l">
              <a:buNone/>
              <a:defRPr sz="1200" i="1">
                <a:latin typeface="Verdana" panose="020B0604030504040204" pitchFamily="34" charset="0"/>
                <a:ea typeface="Verdana" panose="020B0604030504040204" pitchFamily="34" charset="0"/>
              </a:defRPr>
            </a:lvl1pPr>
          </a:lstStyle>
          <a:p>
            <a:pPr lvl="0"/>
            <a:r>
              <a:rPr lang="fr-FR" dirty="0"/>
              <a:t>Image par Siva </a:t>
            </a:r>
            <a:r>
              <a:rPr lang="fr-FR" dirty="0" err="1"/>
              <a:t>prasad</a:t>
            </a:r>
            <a:r>
              <a:rPr lang="fr-FR" dirty="0"/>
              <a:t> de </a:t>
            </a:r>
            <a:r>
              <a:rPr lang="fr-FR" dirty="0" err="1"/>
              <a:t>Pixabay</a:t>
            </a:r>
            <a:r>
              <a:rPr lang="fr-FR" dirty="0"/>
              <a:t> </a:t>
            </a:r>
          </a:p>
        </p:txBody>
      </p:sp>
      <p:sp>
        <p:nvSpPr>
          <p:cNvPr id="6" name="Rectangle 5" descr="Zone de streaming représentée par un rectangle noir. Il ne faut saisir aucun élément dans cette zone.">
            <a:extLst>
              <a:ext uri="{FF2B5EF4-FFF2-40B4-BE49-F238E27FC236}">
                <a16:creationId xmlns:a16="http://schemas.microsoft.com/office/drawing/2014/main" id="{5FF9A457-240D-49EE-BFD5-2A00C67F43F7}"/>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1501078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à gauche_nai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itre 10" descr="Titre de la page ou de la photo.">
            <a:extLst>
              <a:ext uri="{FF2B5EF4-FFF2-40B4-BE49-F238E27FC236}">
                <a16:creationId xmlns:a16="http://schemas.microsoft.com/office/drawing/2014/main" id="{0F23E985-709A-4A83-9654-8A15A43ABF8C}"/>
              </a:ext>
            </a:extLst>
          </p:cNvPr>
          <p:cNvSpPr>
            <a:spLocks noGrp="1"/>
          </p:cNvSpPr>
          <p:nvPr>
            <p:ph type="title" hasCustomPrompt="1"/>
          </p:nvPr>
        </p:nvSpPr>
        <p:spPr>
          <a:xfrm>
            <a:off x="3186906" y="855690"/>
            <a:ext cx="5818187" cy="778933"/>
          </a:xfrm>
        </p:spPr>
        <p:txBody>
          <a:bodyPr>
            <a:normAutofit/>
          </a:bodyPr>
          <a:lstStyle>
            <a:lvl1pPr algn="ctr">
              <a:defRPr sz="4000">
                <a:latin typeface="Verdana" panose="020B0604030504040204" pitchFamily="34" charset="0"/>
                <a:ea typeface="Verdana" panose="020B0604030504040204" pitchFamily="34" charset="0"/>
              </a:defRPr>
            </a:lvl1pPr>
          </a:lstStyle>
          <a:p>
            <a:r>
              <a:rPr lang="fr-FR" dirty="0"/>
              <a:t>Lorem ipsum</a:t>
            </a:r>
          </a:p>
        </p:txBody>
      </p:sp>
      <p:sp>
        <p:nvSpPr>
          <p:cNvPr id="14" name="Espace réservé du texte 1" descr="Titre secondaire de la page ou de la photo.">
            <a:extLst>
              <a:ext uri="{FF2B5EF4-FFF2-40B4-BE49-F238E27FC236}">
                <a16:creationId xmlns:a16="http://schemas.microsoft.com/office/drawing/2014/main" id="{3212E54D-4E0B-4DEF-B52F-4176B6952557}"/>
              </a:ext>
            </a:extLst>
          </p:cNvPr>
          <p:cNvSpPr>
            <a:spLocks noGrp="1"/>
          </p:cNvSpPr>
          <p:nvPr>
            <p:ph type="body" sz="quarter" idx="11" hasCustomPrompt="1"/>
          </p:nvPr>
        </p:nvSpPr>
        <p:spPr>
          <a:xfrm>
            <a:off x="6770778" y="2103546"/>
            <a:ext cx="4185091" cy="542990"/>
          </a:xfrm>
        </p:spPr>
        <p:txBody>
          <a:bodyPr anchor="ctr" anchorCtr="0">
            <a:normAutofit/>
          </a:bodyPr>
          <a:lstStyle>
            <a:lvl1pPr marL="0" indent="0">
              <a:buNone/>
              <a:defRPr sz="2000"/>
            </a:lvl1pPr>
          </a:lstStyle>
          <a:p>
            <a:r>
              <a:rPr lang="fr-FR" dirty="0"/>
              <a:t>Lorem ipsum</a:t>
            </a:r>
          </a:p>
        </p:txBody>
      </p:sp>
      <p:sp>
        <p:nvSpPr>
          <p:cNvPr id="9" name="Espace réservé du texte 21" descr="Zone de texte à modifier.">
            <a:extLst>
              <a:ext uri="{FF2B5EF4-FFF2-40B4-BE49-F238E27FC236}">
                <a16:creationId xmlns:a16="http://schemas.microsoft.com/office/drawing/2014/main" id="{5FF5DE8D-1CF9-4297-ABF5-56EE7738047A}"/>
              </a:ext>
            </a:extLst>
          </p:cNvPr>
          <p:cNvSpPr>
            <a:spLocks noGrp="1"/>
          </p:cNvSpPr>
          <p:nvPr>
            <p:ph type="body" sz="quarter" idx="20" hasCustomPrompt="1"/>
          </p:nvPr>
        </p:nvSpPr>
        <p:spPr>
          <a:xfrm>
            <a:off x="6770778" y="2863516"/>
            <a:ext cx="4185092" cy="3022934"/>
          </a:xfrm>
        </p:spPr>
        <p:txBody>
          <a:bodyPr anchor="t" anchorCtr="0">
            <a:noAutofit/>
          </a:bodyPr>
          <a:lstStyle>
            <a:lvl1pPr marL="0" indent="0" algn="l">
              <a:buNone/>
              <a:defRPr sz="1800" b="0">
                <a:latin typeface="Verdana" panose="020B0604030504040204" pitchFamily="34" charset="0"/>
                <a:ea typeface="Verdana" panose="020B0604030504040204" pitchFamily="34" charset="0"/>
              </a:defRPr>
            </a:lvl1pPr>
          </a:lstStyle>
          <a:p>
            <a:pPr lvl="0"/>
            <a:r>
              <a:rPr lang="fr-FR" dirty="0"/>
              <a:t>Lorem ipsum dolor sit amet, consectetuer adipiscing elit. Maecenas porttitor congue massa. Fusce posuere, magna sed pulvinar ultricies, purus lectus malesuada libero, sit amet commodo magna eros quis urna.</a:t>
            </a:r>
          </a:p>
          <a:p>
            <a:pPr lvl="0"/>
            <a:endParaRPr lang="fr-FR" dirty="0"/>
          </a:p>
          <a:p>
            <a:pPr lvl="0"/>
            <a:r>
              <a:rPr lang="fr-FR" dirty="0"/>
              <a:t>Nunc viverra imperdiet enim. Fusce est. Vivamus a </a:t>
            </a:r>
            <a:r>
              <a:rPr lang="fr-FR" dirty="0" err="1"/>
              <a:t>tellus</a:t>
            </a:r>
            <a:r>
              <a:rPr lang="fr-FR" dirty="0"/>
              <a:t>.</a:t>
            </a:r>
          </a:p>
          <a:p>
            <a:pPr lvl="0"/>
            <a:endParaRPr lang="fr-FR" dirty="0"/>
          </a:p>
        </p:txBody>
      </p:sp>
      <p:sp>
        <p:nvSpPr>
          <p:cNvPr id="10" name="Espace réservé pour une image  3" descr="Zone pour ajouter une photo Par défaut, il y a la photo d'un poisson rouge dans un bocal.">
            <a:extLst>
              <a:ext uri="{FF2B5EF4-FFF2-40B4-BE49-F238E27FC236}">
                <a16:creationId xmlns:a16="http://schemas.microsoft.com/office/drawing/2014/main" id="{C06DB747-94CF-4327-B8C3-50B33BC348EB}"/>
              </a:ext>
            </a:extLst>
          </p:cNvPr>
          <p:cNvSpPr>
            <a:spLocks noGrp="1"/>
          </p:cNvSpPr>
          <p:nvPr>
            <p:ph type="pic" sz="quarter" idx="21" hasCustomPrompt="1"/>
          </p:nvPr>
        </p:nvSpPr>
        <p:spPr>
          <a:xfrm>
            <a:off x="1229848" y="2103546"/>
            <a:ext cx="5000239" cy="3249504"/>
          </a:xfrm>
          <a:blipFill>
            <a:blip r:embed="rId4"/>
            <a:stretch>
              <a:fillRect/>
            </a:stretch>
          </a:blipFill>
        </p:spPr>
        <p:txBody>
          <a:bodyPr>
            <a:normAutofit/>
          </a:bodyPr>
          <a:lstStyle>
            <a:lvl1pPr marL="0" indent="0">
              <a:buNone/>
              <a:defRPr sz="1600"/>
            </a:lvl1pPr>
          </a:lstStyle>
          <a:p>
            <a:r>
              <a:rPr lang="fr-FR" dirty="0"/>
              <a:t>Cliquez sur l’icône pour ajouter une image</a:t>
            </a:r>
          </a:p>
        </p:txBody>
      </p:sp>
      <p:sp>
        <p:nvSpPr>
          <p:cNvPr id="15" name="Espace réservé du texte 2" descr="Zone de texte pour la légende de la photo. Par défaut, il est écrit en italique &quot;Image par Siva prasad de Pixabay &quot;.">
            <a:extLst>
              <a:ext uri="{FF2B5EF4-FFF2-40B4-BE49-F238E27FC236}">
                <a16:creationId xmlns:a16="http://schemas.microsoft.com/office/drawing/2014/main" id="{A3DE9E22-5E89-48EA-BE82-CDD43B12A6F1}"/>
              </a:ext>
            </a:extLst>
          </p:cNvPr>
          <p:cNvSpPr>
            <a:spLocks noGrp="1"/>
          </p:cNvSpPr>
          <p:nvPr>
            <p:ph type="body" sz="quarter" idx="13" hasCustomPrompt="1"/>
          </p:nvPr>
        </p:nvSpPr>
        <p:spPr>
          <a:xfrm>
            <a:off x="1229848" y="5549078"/>
            <a:ext cx="5000240" cy="337372"/>
          </a:xfrm>
        </p:spPr>
        <p:txBody>
          <a:bodyPr anchor="ctr" anchorCtr="0">
            <a:normAutofit/>
          </a:bodyPr>
          <a:lstStyle>
            <a:lvl1pPr marL="0" indent="0" algn="l">
              <a:buNone/>
              <a:defRPr sz="1200" i="1">
                <a:latin typeface="Verdana" panose="020B0604030504040204" pitchFamily="34" charset="0"/>
                <a:ea typeface="Verdana" panose="020B0604030504040204" pitchFamily="34" charset="0"/>
              </a:defRPr>
            </a:lvl1pPr>
          </a:lstStyle>
          <a:p>
            <a:pPr lvl="0"/>
            <a:r>
              <a:rPr lang="fr-FR" dirty="0"/>
              <a:t>Image par Siva </a:t>
            </a:r>
            <a:r>
              <a:rPr lang="fr-FR" dirty="0" err="1"/>
              <a:t>prasad</a:t>
            </a:r>
            <a:r>
              <a:rPr lang="fr-FR" dirty="0"/>
              <a:t> de </a:t>
            </a:r>
            <a:r>
              <a:rPr lang="fr-FR" dirty="0" err="1"/>
              <a:t>Pixabay</a:t>
            </a:r>
            <a:r>
              <a:rPr lang="fr-FR" dirty="0"/>
              <a:t> </a:t>
            </a:r>
          </a:p>
        </p:txBody>
      </p:sp>
      <p:sp>
        <p:nvSpPr>
          <p:cNvPr id="7" name="Rectangle 6" descr="Zone de streaming représentée par un rectangle noir. Il ne faut saisir aucun élément dans cette zone.">
            <a:extLst>
              <a:ext uri="{FF2B5EF4-FFF2-40B4-BE49-F238E27FC236}">
                <a16:creationId xmlns:a16="http://schemas.microsoft.com/office/drawing/2014/main" id="{86A0FFAE-AFC5-4CAF-B383-FF6A877C842A}"/>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2909329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mage à gauche_pari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itre 10" descr="Titre de la page ou de la photo.">
            <a:extLst>
              <a:ext uri="{FF2B5EF4-FFF2-40B4-BE49-F238E27FC236}">
                <a16:creationId xmlns:a16="http://schemas.microsoft.com/office/drawing/2014/main" id="{0F23E985-709A-4A83-9654-8A15A43ABF8C}"/>
              </a:ext>
            </a:extLst>
          </p:cNvPr>
          <p:cNvSpPr>
            <a:spLocks noGrp="1"/>
          </p:cNvSpPr>
          <p:nvPr>
            <p:ph type="title" hasCustomPrompt="1"/>
          </p:nvPr>
        </p:nvSpPr>
        <p:spPr>
          <a:xfrm>
            <a:off x="3186906" y="855690"/>
            <a:ext cx="5818187" cy="778933"/>
          </a:xfrm>
        </p:spPr>
        <p:txBody>
          <a:bodyPr>
            <a:normAutofit/>
          </a:bodyPr>
          <a:lstStyle>
            <a:lvl1pPr algn="ctr">
              <a:defRPr sz="4000">
                <a:latin typeface="Verdana" panose="020B0604030504040204" pitchFamily="34" charset="0"/>
                <a:ea typeface="Verdana" panose="020B0604030504040204" pitchFamily="34" charset="0"/>
              </a:defRPr>
            </a:lvl1pPr>
          </a:lstStyle>
          <a:p>
            <a:r>
              <a:rPr lang="fr-FR" dirty="0"/>
              <a:t>Lorem ipsum</a:t>
            </a:r>
          </a:p>
        </p:txBody>
      </p:sp>
      <p:sp>
        <p:nvSpPr>
          <p:cNvPr id="13" name="Espace réservé du texte 2" descr="Zone de texte pour la légende de la photo. Par défaut, il est écrit en italique &quot;Image par Siva prasad de Pixabay &quot;.">
            <a:extLst>
              <a:ext uri="{FF2B5EF4-FFF2-40B4-BE49-F238E27FC236}">
                <a16:creationId xmlns:a16="http://schemas.microsoft.com/office/drawing/2014/main" id="{D6A609FA-6D0F-4679-9FC8-208A322991CF}"/>
              </a:ext>
            </a:extLst>
          </p:cNvPr>
          <p:cNvSpPr>
            <a:spLocks noGrp="1"/>
          </p:cNvSpPr>
          <p:nvPr>
            <p:ph type="body" sz="quarter" idx="13" hasCustomPrompt="1"/>
          </p:nvPr>
        </p:nvSpPr>
        <p:spPr>
          <a:xfrm>
            <a:off x="1236130" y="5549078"/>
            <a:ext cx="4993958" cy="337372"/>
          </a:xfrm>
        </p:spPr>
        <p:txBody>
          <a:bodyPr anchor="ctr" anchorCtr="0">
            <a:normAutofit/>
          </a:bodyPr>
          <a:lstStyle>
            <a:lvl1pPr marL="0" indent="0" algn="l">
              <a:buNone/>
              <a:defRPr sz="1200" i="1">
                <a:latin typeface="Verdana" panose="020B0604030504040204" pitchFamily="34" charset="0"/>
                <a:ea typeface="Verdana" panose="020B0604030504040204" pitchFamily="34" charset="0"/>
              </a:defRPr>
            </a:lvl1pPr>
          </a:lstStyle>
          <a:p>
            <a:pPr lvl="0"/>
            <a:r>
              <a:rPr lang="fr-FR" dirty="0"/>
              <a:t>Image par Siva </a:t>
            </a:r>
            <a:r>
              <a:rPr lang="fr-FR" dirty="0" err="1"/>
              <a:t>prasad</a:t>
            </a:r>
            <a:r>
              <a:rPr lang="fr-FR" dirty="0"/>
              <a:t> de </a:t>
            </a:r>
            <a:r>
              <a:rPr lang="fr-FR" dirty="0" err="1"/>
              <a:t>Pixabay</a:t>
            </a:r>
            <a:r>
              <a:rPr lang="fr-FR" dirty="0"/>
              <a:t> </a:t>
            </a:r>
          </a:p>
        </p:txBody>
      </p:sp>
      <p:sp>
        <p:nvSpPr>
          <p:cNvPr id="10" name="Espace réservé pour une image  3" descr="Zone pour ajouter une photo Par défaut, il y a la photo d'un poisson rouge dans un bocal.">
            <a:extLst>
              <a:ext uri="{FF2B5EF4-FFF2-40B4-BE49-F238E27FC236}">
                <a16:creationId xmlns:a16="http://schemas.microsoft.com/office/drawing/2014/main" id="{C06DB747-94CF-4327-B8C3-50B33BC348EB}"/>
              </a:ext>
            </a:extLst>
          </p:cNvPr>
          <p:cNvSpPr>
            <a:spLocks noGrp="1"/>
          </p:cNvSpPr>
          <p:nvPr>
            <p:ph type="pic" sz="quarter" idx="21" hasCustomPrompt="1"/>
          </p:nvPr>
        </p:nvSpPr>
        <p:spPr>
          <a:xfrm>
            <a:off x="1236130" y="2103546"/>
            <a:ext cx="4993958" cy="3249504"/>
          </a:xfrm>
          <a:blipFill>
            <a:blip r:embed="rId4"/>
            <a:stretch>
              <a:fillRect/>
            </a:stretch>
          </a:blipFill>
        </p:spPr>
        <p:txBody>
          <a:bodyPr>
            <a:normAutofit/>
          </a:bodyPr>
          <a:lstStyle>
            <a:lvl1pPr marL="0" indent="0">
              <a:buNone/>
              <a:defRPr sz="1600"/>
            </a:lvl1pPr>
          </a:lstStyle>
          <a:p>
            <a:r>
              <a:rPr lang="fr-FR" dirty="0"/>
              <a:t>Cliquez sur l’icône pour ajouter une image</a:t>
            </a:r>
          </a:p>
        </p:txBody>
      </p:sp>
      <p:sp>
        <p:nvSpPr>
          <p:cNvPr id="7" name="Espace réservé du texte 1" descr="Titre secondaire de la page ou de la photo.">
            <a:extLst>
              <a:ext uri="{FF2B5EF4-FFF2-40B4-BE49-F238E27FC236}">
                <a16:creationId xmlns:a16="http://schemas.microsoft.com/office/drawing/2014/main" id="{3359D162-3494-47FA-A80F-99FEC4664438}"/>
              </a:ext>
            </a:extLst>
          </p:cNvPr>
          <p:cNvSpPr>
            <a:spLocks noGrp="1"/>
          </p:cNvSpPr>
          <p:nvPr>
            <p:ph type="body" sz="quarter" idx="11" hasCustomPrompt="1"/>
          </p:nvPr>
        </p:nvSpPr>
        <p:spPr>
          <a:xfrm>
            <a:off x="6770779" y="2103546"/>
            <a:ext cx="4185090" cy="542990"/>
          </a:xfrm>
        </p:spPr>
        <p:txBody>
          <a:bodyPr anchor="ctr" anchorCtr="0">
            <a:normAutofit/>
          </a:bodyPr>
          <a:lstStyle>
            <a:lvl1pPr marL="0" indent="0">
              <a:buNone/>
              <a:defRPr sz="2000"/>
            </a:lvl1pPr>
          </a:lstStyle>
          <a:p>
            <a:r>
              <a:rPr lang="fr-FR" dirty="0"/>
              <a:t>Lorem ipsum</a:t>
            </a:r>
          </a:p>
        </p:txBody>
      </p:sp>
      <p:sp>
        <p:nvSpPr>
          <p:cNvPr id="8" name="Espace réservé du texte 21" descr="Zone de texte à modifier.">
            <a:extLst>
              <a:ext uri="{FF2B5EF4-FFF2-40B4-BE49-F238E27FC236}">
                <a16:creationId xmlns:a16="http://schemas.microsoft.com/office/drawing/2014/main" id="{029EBEA1-74AC-4CE5-BB75-97CC0ECFEFB7}"/>
              </a:ext>
            </a:extLst>
          </p:cNvPr>
          <p:cNvSpPr>
            <a:spLocks noGrp="1"/>
          </p:cNvSpPr>
          <p:nvPr>
            <p:ph type="body" sz="quarter" idx="20" hasCustomPrompt="1"/>
          </p:nvPr>
        </p:nvSpPr>
        <p:spPr>
          <a:xfrm>
            <a:off x="6770778" y="2863516"/>
            <a:ext cx="4185092" cy="3022934"/>
          </a:xfrm>
        </p:spPr>
        <p:txBody>
          <a:bodyPr anchor="t" anchorCtr="0">
            <a:noAutofit/>
          </a:bodyPr>
          <a:lstStyle>
            <a:lvl1pPr marL="0" indent="0" algn="l">
              <a:buNone/>
              <a:defRPr sz="1800" b="0">
                <a:latin typeface="Verdana" panose="020B0604030504040204" pitchFamily="34" charset="0"/>
                <a:ea typeface="Verdana" panose="020B0604030504040204" pitchFamily="34" charset="0"/>
              </a:defRPr>
            </a:lvl1pPr>
          </a:lstStyle>
          <a:p>
            <a:pPr lvl="0"/>
            <a:r>
              <a:rPr lang="fr-FR" dirty="0"/>
              <a:t>Lorem ipsum dolor sit amet, consectetuer adipiscing elit. Maecenas porttitor congue massa. Fusce posuere, magna sed pulvinar ultricies, purus lectus malesuada libero, sit amet commodo magna eros quis urna.</a:t>
            </a:r>
          </a:p>
          <a:p>
            <a:pPr lvl="0"/>
            <a:endParaRPr lang="fr-FR" dirty="0"/>
          </a:p>
          <a:p>
            <a:pPr lvl="0"/>
            <a:r>
              <a:rPr lang="fr-FR" dirty="0"/>
              <a:t>Nunc viverra imperdiet enim. Fusce est. Vivamus a </a:t>
            </a:r>
            <a:r>
              <a:rPr lang="fr-FR" dirty="0" err="1"/>
              <a:t>tellus</a:t>
            </a:r>
            <a:r>
              <a:rPr lang="fr-FR" dirty="0"/>
              <a:t>.</a:t>
            </a:r>
          </a:p>
          <a:p>
            <a:pPr lvl="0"/>
            <a:endParaRPr lang="fr-FR" dirty="0"/>
          </a:p>
        </p:txBody>
      </p:sp>
      <p:sp>
        <p:nvSpPr>
          <p:cNvPr id="9" name="Rectangle 8" descr="Zone de streaming représentée par un rectangle noir. Il ne faut saisir aucun élément dans cette zone.">
            <a:extLst>
              <a:ext uri="{FF2B5EF4-FFF2-40B4-BE49-F238E27FC236}">
                <a16:creationId xmlns:a16="http://schemas.microsoft.com/office/drawing/2014/main" id="{CB72164B-5CD2-4859-AAA1-D0A6A8A0D5FC}"/>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991895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uverture vide_stream">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descr="Zone de streaming représentée par un rectangle noir. Il ne faut saisir aucun élément dans cette zone.">
            <a:extLst>
              <a:ext uri="{FF2B5EF4-FFF2-40B4-BE49-F238E27FC236}">
                <a16:creationId xmlns:a16="http://schemas.microsoft.com/office/drawing/2014/main" id="{CA15D09C-D38F-48B0-A874-719198F80362}"/>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2935526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à droite_nai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itre 10" descr="Titre de la page ou de la photo.">
            <a:extLst>
              <a:ext uri="{FF2B5EF4-FFF2-40B4-BE49-F238E27FC236}">
                <a16:creationId xmlns:a16="http://schemas.microsoft.com/office/drawing/2014/main" id="{EAD6CDF2-69D3-4717-900D-E1DDF664CC42}"/>
              </a:ext>
            </a:extLst>
          </p:cNvPr>
          <p:cNvSpPr>
            <a:spLocks noGrp="1"/>
          </p:cNvSpPr>
          <p:nvPr>
            <p:ph type="title" hasCustomPrompt="1"/>
          </p:nvPr>
        </p:nvSpPr>
        <p:spPr>
          <a:xfrm>
            <a:off x="3186906" y="855690"/>
            <a:ext cx="5818187" cy="778933"/>
          </a:xfrm>
        </p:spPr>
        <p:txBody>
          <a:bodyPr>
            <a:normAutofit/>
          </a:bodyPr>
          <a:lstStyle>
            <a:lvl1pPr algn="ctr">
              <a:defRPr sz="4000">
                <a:latin typeface="Verdana" panose="020B0604030504040204" pitchFamily="34" charset="0"/>
                <a:ea typeface="Verdana" panose="020B0604030504040204" pitchFamily="34" charset="0"/>
              </a:defRPr>
            </a:lvl1pPr>
          </a:lstStyle>
          <a:p>
            <a:r>
              <a:rPr lang="fr-FR" dirty="0"/>
              <a:t>Lorem ipsum</a:t>
            </a:r>
          </a:p>
        </p:txBody>
      </p:sp>
      <p:sp>
        <p:nvSpPr>
          <p:cNvPr id="15" name="Espace réservé du texte 2" descr="Zone de texte pour la légende de la photo. Par défaut, il est écrit en italique &quot;Image par Siva prasad de Pixabay &quot;.">
            <a:extLst>
              <a:ext uri="{FF2B5EF4-FFF2-40B4-BE49-F238E27FC236}">
                <a16:creationId xmlns:a16="http://schemas.microsoft.com/office/drawing/2014/main" id="{06B00B38-71BC-4EC4-BAC8-21A218F72EC1}"/>
              </a:ext>
            </a:extLst>
          </p:cNvPr>
          <p:cNvSpPr>
            <a:spLocks noGrp="1"/>
          </p:cNvSpPr>
          <p:nvPr>
            <p:ph type="body" sz="quarter" idx="13" hasCustomPrompt="1"/>
          </p:nvPr>
        </p:nvSpPr>
        <p:spPr>
          <a:xfrm>
            <a:off x="5961912" y="5480604"/>
            <a:ext cx="4993955" cy="337372"/>
          </a:xfrm>
        </p:spPr>
        <p:txBody>
          <a:bodyPr anchor="ctr" anchorCtr="0">
            <a:normAutofit/>
          </a:bodyPr>
          <a:lstStyle>
            <a:lvl1pPr marL="0" indent="0" algn="l">
              <a:buNone/>
              <a:defRPr sz="1200" i="1">
                <a:latin typeface="Verdana" panose="020B0604030504040204" pitchFamily="34" charset="0"/>
                <a:ea typeface="Verdana" panose="020B0604030504040204" pitchFamily="34" charset="0"/>
              </a:defRPr>
            </a:lvl1pPr>
          </a:lstStyle>
          <a:p>
            <a:pPr lvl="0"/>
            <a:r>
              <a:rPr lang="fr-FR" dirty="0"/>
              <a:t>Image par Siva </a:t>
            </a:r>
            <a:r>
              <a:rPr lang="fr-FR" dirty="0" err="1"/>
              <a:t>prasad</a:t>
            </a:r>
            <a:r>
              <a:rPr lang="fr-FR" dirty="0"/>
              <a:t> de </a:t>
            </a:r>
            <a:r>
              <a:rPr lang="fr-FR" dirty="0" err="1"/>
              <a:t>Pixabay</a:t>
            </a:r>
            <a:r>
              <a:rPr lang="fr-FR" dirty="0"/>
              <a:t> </a:t>
            </a:r>
          </a:p>
        </p:txBody>
      </p:sp>
      <p:sp>
        <p:nvSpPr>
          <p:cNvPr id="16" name="Espace réservé pour une image  3" descr="Zone pour ajouter une photo Par défaut, il y a la photo d'un poisson rouge dans un bocal.">
            <a:extLst>
              <a:ext uri="{FF2B5EF4-FFF2-40B4-BE49-F238E27FC236}">
                <a16:creationId xmlns:a16="http://schemas.microsoft.com/office/drawing/2014/main" id="{48172304-B488-4C70-A4B8-D1AAECC0F460}"/>
              </a:ext>
            </a:extLst>
          </p:cNvPr>
          <p:cNvSpPr>
            <a:spLocks noGrp="1"/>
          </p:cNvSpPr>
          <p:nvPr>
            <p:ph type="pic" sz="quarter" idx="21" hasCustomPrompt="1"/>
          </p:nvPr>
        </p:nvSpPr>
        <p:spPr>
          <a:xfrm>
            <a:off x="5961912" y="2103546"/>
            <a:ext cx="4993955" cy="3249504"/>
          </a:xfrm>
          <a:blipFill>
            <a:blip r:embed="rId4"/>
            <a:stretch>
              <a:fillRect/>
            </a:stretch>
          </a:blipFill>
        </p:spPr>
        <p:txBody>
          <a:bodyPr>
            <a:normAutofit/>
          </a:bodyPr>
          <a:lstStyle>
            <a:lvl1pPr marL="0" indent="0">
              <a:buNone/>
              <a:defRPr sz="1600"/>
            </a:lvl1pPr>
          </a:lstStyle>
          <a:p>
            <a:r>
              <a:rPr lang="fr-FR" dirty="0"/>
              <a:t>Cliquez sur l’icône pour ajouter une image</a:t>
            </a:r>
          </a:p>
        </p:txBody>
      </p:sp>
      <p:sp>
        <p:nvSpPr>
          <p:cNvPr id="17" name="Espace réservé du texte 1" descr="Titre secondaire de la page ou de la photo.">
            <a:extLst>
              <a:ext uri="{FF2B5EF4-FFF2-40B4-BE49-F238E27FC236}">
                <a16:creationId xmlns:a16="http://schemas.microsoft.com/office/drawing/2014/main" id="{BFA274C6-2477-43D7-9B33-AC9B0B823C5F}"/>
              </a:ext>
            </a:extLst>
          </p:cNvPr>
          <p:cNvSpPr>
            <a:spLocks noGrp="1"/>
          </p:cNvSpPr>
          <p:nvPr>
            <p:ph type="body" sz="quarter" idx="11" hasCustomPrompt="1"/>
          </p:nvPr>
        </p:nvSpPr>
        <p:spPr>
          <a:xfrm>
            <a:off x="1236128" y="2103546"/>
            <a:ext cx="4185093" cy="542990"/>
          </a:xfrm>
        </p:spPr>
        <p:txBody>
          <a:bodyPr anchor="ctr" anchorCtr="0">
            <a:normAutofit/>
          </a:bodyPr>
          <a:lstStyle>
            <a:lvl1pPr marL="0" indent="0">
              <a:buNone/>
              <a:defRPr sz="2000"/>
            </a:lvl1pPr>
          </a:lstStyle>
          <a:p>
            <a:r>
              <a:rPr lang="fr-FR" dirty="0"/>
              <a:t>Lorem ipsum</a:t>
            </a:r>
          </a:p>
        </p:txBody>
      </p:sp>
      <p:sp>
        <p:nvSpPr>
          <p:cNvPr id="20" name="Espace réservé du texte 21" descr="Zone de texte à modifier.">
            <a:extLst>
              <a:ext uri="{FF2B5EF4-FFF2-40B4-BE49-F238E27FC236}">
                <a16:creationId xmlns:a16="http://schemas.microsoft.com/office/drawing/2014/main" id="{00F16D84-5C7C-4200-B4DE-A8C991D28DE3}"/>
              </a:ext>
            </a:extLst>
          </p:cNvPr>
          <p:cNvSpPr>
            <a:spLocks noGrp="1"/>
          </p:cNvSpPr>
          <p:nvPr>
            <p:ph type="body" sz="quarter" idx="20" hasCustomPrompt="1"/>
          </p:nvPr>
        </p:nvSpPr>
        <p:spPr>
          <a:xfrm>
            <a:off x="1236131" y="2795042"/>
            <a:ext cx="4185092" cy="3022934"/>
          </a:xfrm>
        </p:spPr>
        <p:txBody>
          <a:bodyPr anchor="t" anchorCtr="0">
            <a:noAutofit/>
          </a:bodyPr>
          <a:lstStyle>
            <a:lvl1pPr marL="0" indent="0" algn="l">
              <a:buNone/>
              <a:defRPr sz="1800" b="0">
                <a:latin typeface="Verdana" panose="020B0604030504040204" pitchFamily="34" charset="0"/>
                <a:ea typeface="Verdana" panose="020B0604030504040204" pitchFamily="34" charset="0"/>
              </a:defRPr>
            </a:lvl1pPr>
          </a:lstStyle>
          <a:p>
            <a:pPr lvl="0"/>
            <a:r>
              <a:rPr lang="fr-FR" dirty="0"/>
              <a:t>Lorem ipsum dolor sit amet, consectetuer adipiscing elit. Maecenas porttitor congue massa. Fusce posuere, magna sed pulvinar ultricies, purus lectus malesuada libero, sit amet commodo magna eros quis urna.</a:t>
            </a:r>
          </a:p>
          <a:p>
            <a:pPr lvl="0"/>
            <a:endParaRPr lang="fr-FR" dirty="0"/>
          </a:p>
          <a:p>
            <a:pPr lvl="0"/>
            <a:r>
              <a:rPr lang="fr-FR" dirty="0"/>
              <a:t>Nunc viverra imperdiet enim. Fusce est. Vivamus a </a:t>
            </a:r>
            <a:r>
              <a:rPr lang="fr-FR" dirty="0" err="1"/>
              <a:t>tellus</a:t>
            </a:r>
            <a:r>
              <a:rPr lang="fr-FR" dirty="0"/>
              <a:t>.</a:t>
            </a:r>
          </a:p>
          <a:p>
            <a:pPr lvl="0"/>
            <a:endParaRPr lang="fr-FR" dirty="0"/>
          </a:p>
        </p:txBody>
      </p:sp>
      <p:sp>
        <p:nvSpPr>
          <p:cNvPr id="7" name="Rectangle 6" descr="Zone de streaming représentée par un rectangle noir. Il ne faut saisir aucun élément dans cette zone.">
            <a:extLst>
              <a:ext uri="{FF2B5EF4-FFF2-40B4-BE49-F238E27FC236}">
                <a16:creationId xmlns:a16="http://schemas.microsoft.com/office/drawing/2014/main" id="{B9EF2F24-658E-4B29-9535-112AA358CB67}"/>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3455153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à droite_Pari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itre 10" descr="Titre de la page ou de la photo.">
            <a:extLst>
              <a:ext uri="{FF2B5EF4-FFF2-40B4-BE49-F238E27FC236}">
                <a16:creationId xmlns:a16="http://schemas.microsoft.com/office/drawing/2014/main" id="{EAD6CDF2-69D3-4717-900D-E1DDF664CC42}"/>
              </a:ext>
            </a:extLst>
          </p:cNvPr>
          <p:cNvSpPr>
            <a:spLocks noGrp="1"/>
          </p:cNvSpPr>
          <p:nvPr>
            <p:ph type="title" hasCustomPrompt="1"/>
          </p:nvPr>
        </p:nvSpPr>
        <p:spPr>
          <a:xfrm>
            <a:off x="3186906" y="855690"/>
            <a:ext cx="5818187" cy="778933"/>
          </a:xfrm>
        </p:spPr>
        <p:txBody>
          <a:bodyPr>
            <a:normAutofit/>
          </a:bodyPr>
          <a:lstStyle>
            <a:lvl1pPr algn="ctr">
              <a:defRPr sz="4000">
                <a:latin typeface="Verdana" panose="020B0604030504040204" pitchFamily="34" charset="0"/>
                <a:ea typeface="Verdana" panose="020B0604030504040204" pitchFamily="34" charset="0"/>
              </a:defRPr>
            </a:lvl1pPr>
          </a:lstStyle>
          <a:p>
            <a:r>
              <a:rPr lang="fr-FR" dirty="0"/>
              <a:t>Lorem ipsum</a:t>
            </a:r>
          </a:p>
        </p:txBody>
      </p:sp>
      <p:sp>
        <p:nvSpPr>
          <p:cNvPr id="15" name="Espace réservé du texte 2" descr="Zone de texte pour la légende de la photo. Par défaut, il est écrit en italique &quot;Image par Siva prasad de Pixabay &quot;.">
            <a:extLst>
              <a:ext uri="{FF2B5EF4-FFF2-40B4-BE49-F238E27FC236}">
                <a16:creationId xmlns:a16="http://schemas.microsoft.com/office/drawing/2014/main" id="{06B00B38-71BC-4EC4-BAC8-21A218F72EC1}"/>
              </a:ext>
            </a:extLst>
          </p:cNvPr>
          <p:cNvSpPr>
            <a:spLocks noGrp="1"/>
          </p:cNvSpPr>
          <p:nvPr>
            <p:ph type="body" sz="quarter" idx="13" hasCustomPrompt="1"/>
          </p:nvPr>
        </p:nvSpPr>
        <p:spPr>
          <a:xfrm>
            <a:off x="5961912" y="5480604"/>
            <a:ext cx="4993957" cy="337372"/>
          </a:xfrm>
        </p:spPr>
        <p:txBody>
          <a:bodyPr anchor="ctr" anchorCtr="0">
            <a:normAutofit/>
          </a:bodyPr>
          <a:lstStyle>
            <a:lvl1pPr marL="0" indent="0" algn="l">
              <a:buNone/>
              <a:defRPr sz="1200" i="1">
                <a:latin typeface="Verdana" panose="020B0604030504040204" pitchFamily="34" charset="0"/>
                <a:ea typeface="Verdana" panose="020B0604030504040204" pitchFamily="34" charset="0"/>
              </a:defRPr>
            </a:lvl1pPr>
          </a:lstStyle>
          <a:p>
            <a:pPr lvl="0"/>
            <a:r>
              <a:rPr lang="fr-FR" dirty="0"/>
              <a:t>Image par Siva </a:t>
            </a:r>
            <a:r>
              <a:rPr lang="fr-FR" dirty="0" err="1"/>
              <a:t>prasad</a:t>
            </a:r>
            <a:r>
              <a:rPr lang="fr-FR" dirty="0"/>
              <a:t> de </a:t>
            </a:r>
            <a:r>
              <a:rPr lang="fr-FR" dirty="0" err="1"/>
              <a:t>Pixabay</a:t>
            </a:r>
            <a:r>
              <a:rPr lang="fr-FR" dirty="0"/>
              <a:t> </a:t>
            </a:r>
          </a:p>
        </p:txBody>
      </p:sp>
      <p:sp>
        <p:nvSpPr>
          <p:cNvPr id="16" name="Espace réservé pour une image  3" descr="Zone pour ajouter une photo Par défaut, il y a la photo d'un poisson rouge dans un bocal.">
            <a:extLst>
              <a:ext uri="{FF2B5EF4-FFF2-40B4-BE49-F238E27FC236}">
                <a16:creationId xmlns:a16="http://schemas.microsoft.com/office/drawing/2014/main" id="{48172304-B488-4C70-A4B8-D1AAECC0F460}"/>
              </a:ext>
            </a:extLst>
          </p:cNvPr>
          <p:cNvSpPr>
            <a:spLocks noGrp="1"/>
          </p:cNvSpPr>
          <p:nvPr>
            <p:ph type="pic" sz="quarter" idx="21" hasCustomPrompt="1"/>
          </p:nvPr>
        </p:nvSpPr>
        <p:spPr>
          <a:xfrm>
            <a:off x="5961912" y="2103546"/>
            <a:ext cx="4993957" cy="3249504"/>
          </a:xfrm>
          <a:blipFill>
            <a:blip r:embed="rId4"/>
            <a:stretch>
              <a:fillRect/>
            </a:stretch>
          </a:blipFill>
        </p:spPr>
        <p:txBody>
          <a:bodyPr>
            <a:normAutofit/>
          </a:bodyPr>
          <a:lstStyle>
            <a:lvl1pPr marL="0" indent="0">
              <a:buNone/>
              <a:defRPr sz="1600"/>
            </a:lvl1pPr>
          </a:lstStyle>
          <a:p>
            <a:r>
              <a:rPr lang="fr-FR" dirty="0"/>
              <a:t>Cliquez sur l’icône pour ajouter une image</a:t>
            </a:r>
          </a:p>
        </p:txBody>
      </p:sp>
      <p:sp>
        <p:nvSpPr>
          <p:cNvPr id="17" name="Espace réservé du texte 1" descr="Titre secondaire de la page ou de la photo.">
            <a:extLst>
              <a:ext uri="{FF2B5EF4-FFF2-40B4-BE49-F238E27FC236}">
                <a16:creationId xmlns:a16="http://schemas.microsoft.com/office/drawing/2014/main" id="{BFA274C6-2477-43D7-9B33-AC9B0B823C5F}"/>
              </a:ext>
            </a:extLst>
          </p:cNvPr>
          <p:cNvSpPr>
            <a:spLocks noGrp="1"/>
          </p:cNvSpPr>
          <p:nvPr>
            <p:ph type="body" sz="quarter" idx="11" hasCustomPrompt="1"/>
          </p:nvPr>
        </p:nvSpPr>
        <p:spPr>
          <a:xfrm>
            <a:off x="1236130" y="2103546"/>
            <a:ext cx="4185091" cy="542990"/>
          </a:xfrm>
        </p:spPr>
        <p:txBody>
          <a:bodyPr anchor="ctr" anchorCtr="0">
            <a:normAutofit/>
          </a:bodyPr>
          <a:lstStyle>
            <a:lvl1pPr marL="0" indent="0">
              <a:buNone/>
              <a:defRPr sz="2000"/>
            </a:lvl1pPr>
          </a:lstStyle>
          <a:p>
            <a:r>
              <a:rPr lang="fr-FR" dirty="0"/>
              <a:t>Lorem ipsum</a:t>
            </a:r>
          </a:p>
        </p:txBody>
      </p:sp>
      <p:sp>
        <p:nvSpPr>
          <p:cNvPr id="20" name="Espace réservé du texte 21" descr="Zone de texte à modifier.">
            <a:extLst>
              <a:ext uri="{FF2B5EF4-FFF2-40B4-BE49-F238E27FC236}">
                <a16:creationId xmlns:a16="http://schemas.microsoft.com/office/drawing/2014/main" id="{00F16D84-5C7C-4200-B4DE-A8C991D28DE3}"/>
              </a:ext>
            </a:extLst>
          </p:cNvPr>
          <p:cNvSpPr>
            <a:spLocks noGrp="1"/>
          </p:cNvSpPr>
          <p:nvPr>
            <p:ph type="body" sz="quarter" idx="20" hasCustomPrompt="1"/>
          </p:nvPr>
        </p:nvSpPr>
        <p:spPr>
          <a:xfrm>
            <a:off x="1236131" y="2863516"/>
            <a:ext cx="4185091" cy="3022934"/>
          </a:xfrm>
        </p:spPr>
        <p:txBody>
          <a:bodyPr anchor="t" anchorCtr="0">
            <a:noAutofit/>
          </a:bodyPr>
          <a:lstStyle>
            <a:lvl1pPr marL="0" indent="0" algn="l">
              <a:buNone/>
              <a:defRPr sz="1800" b="0">
                <a:latin typeface="Verdana" panose="020B0604030504040204" pitchFamily="34" charset="0"/>
                <a:ea typeface="Verdana" panose="020B0604030504040204" pitchFamily="34" charset="0"/>
              </a:defRPr>
            </a:lvl1pPr>
          </a:lstStyle>
          <a:p>
            <a:pPr lvl="0"/>
            <a:r>
              <a:rPr lang="fr-FR" dirty="0"/>
              <a:t>Lorem ipsum dolor sit amet, consectetuer adipiscing elit. Maecenas porttitor congue massa. Fusce posuere, magna sed pulvinar ultricies, purus lectus malesuada libero, sit amet commodo magna eros quis urna.</a:t>
            </a:r>
          </a:p>
          <a:p>
            <a:pPr lvl="0"/>
            <a:endParaRPr lang="fr-FR" dirty="0"/>
          </a:p>
          <a:p>
            <a:pPr lvl="0"/>
            <a:r>
              <a:rPr lang="fr-FR" dirty="0"/>
              <a:t>Nunc viverra imperdiet enim. Fusce est. Vivamus a </a:t>
            </a:r>
            <a:r>
              <a:rPr lang="fr-FR" dirty="0" err="1"/>
              <a:t>tellus</a:t>
            </a:r>
            <a:r>
              <a:rPr lang="fr-FR" dirty="0"/>
              <a:t>.</a:t>
            </a:r>
          </a:p>
          <a:p>
            <a:pPr lvl="0"/>
            <a:endParaRPr lang="fr-FR" dirty="0"/>
          </a:p>
        </p:txBody>
      </p:sp>
      <p:sp>
        <p:nvSpPr>
          <p:cNvPr id="7" name="Rectangle 6" descr="Zone de streaming représentée par un rectangle noir. Il ne faut saisir aucun élément dans cette zone.">
            <a:extLst>
              <a:ext uri="{FF2B5EF4-FFF2-40B4-BE49-F238E27FC236}">
                <a16:creationId xmlns:a16="http://schemas.microsoft.com/office/drawing/2014/main" id="{2AF1CF53-E65A-4C5E-B2E9-A2BBDA860B6A}"/>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1204487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nclusion_nai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re 10" descr="Zone de texte avec le titre conclusion.">
            <a:extLst>
              <a:ext uri="{FF2B5EF4-FFF2-40B4-BE49-F238E27FC236}">
                <a16:creationId xmlns:a16="http://schemas.microsoft.com/office/drawing/2014/main" id="{FB173604-FADC-4C17-8D61-ACB14B152C06}"/>
              </a:ext>
            </a:extLst>
          </p:cNvPr>
          <p:cNvSpPr>
            <a:spLocks noGrp="1"/>
          </p:cNvSpPr>
          <p:nvPr>
            <p:ph type="title" hasCustomPrompt="1"/>
          </p:nvPr>
        </p:nvSpPr>
        <p:spPr>
          <a:xfrm>
            <a:off x="1236131" y="824191"/>
            <a:ext cx="3393019" cy="778933"/>
          </a:xfrm>
        </p:spPr>
        <p:txBody>
          <a:bodyPr>
            <a:noAutofit/>
          </a:bodyPr>
          <a:lstStyle>
            <a:lvl1pPr>
              <a:defRPr sz="4000">
                <a:latin typeface="Verdana" panose="020B0604030504040204" pitchFamily="34" charset="0"/>
                <a:ea typeface="Verdana" panose="020B0604030504040204" pitchFamily="34" charset="0"/>
              </a:defRPr>
            </a:lvl1pPr>
          </a:lstStyle>
          <a:p>
            <a:r>
              <a:rPr lang="fr-FR" dirty="0"/>
              <a:t>Conclusion</a:t>
            </a:r>
          </a:p>
        </p:txBody>
      </p:sp>
      <p:sp>
        <p:nvSpPr>
          <p:cNvPr id="18" name="Espace réservé du texte 21" descr="Zone de texte à modifier.">
            <a:extLst>
              <a:ext uri="{FF2B5EF4-FFF2-40B4-BE49-F238E27FC236}">
                <a16:creationId xmlns:a16="http://schemas.microsoft.com/office/drawing/2014/main" id="{8A586BD8-521B-4123-9018-9255A5738F4B}"/>
              </a:ext>
            </a:extLst>
          </p:cNvPr>
          <p:cNvSpPr>
            <a:spLocks noGrp="1"/>
          </p:cNvSpPr>
          <p:nvPr>
            <p:ph type="body" sz="quarter" idx="20" hasCustomPrompt="1"/>
          </p:nvPr>
        </p:nvSpPr>
        <p:spPr>
          <a:xfrm>
            <a:off x="1236131" y="1933575"/>
            <a:ext cx="9719738" cy="3952875"/>
          </a:xfrm>
        </p:spPr>
        <p:txBody>
          <a:bodyPr anchor="t" anchorCtr="0">
            <a:normAutofit/>
          </a:bodyPr>
          <a:lstStyle>
            <a:lvl1pPr marL="0" indent="0" algn="l">
              <a:buNone/>
              <a:defRPr sz="2000" b="0">
                <a:latin typeface="Verdana" panose="020B0604030504040204" pitchFamily="34" charset="0"/>
                <a:ea typeface="Verdana" panose="020B060403050404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Maecenas</a:t>
            </a:r>
            <a:r>
              <a:rPr lang="fr-FR" dirty="0"/>
              <a:t> </a:t>
            </a:r>
            <a:r>
              <a:rPr lang="fr-FR" dirty="0" err="1"/>
              <a:t>porttitor</a:t>
            </a:r>
            <a:r>
              <a:rPr lang="fr-FR" dirty="0"/>
              <a:t> </a:t>
            </a:r>
            <a:r>
              <a:rPr lang="fr-FR" dirty="0" err="1"/>
              <a:t>congue</a:t>
            </a:r>
            <a:r>
              <a:rPr lang="fr-FR" dirty="0"/>
              <a:t> massa. </a:t>
            </a:r>
            <a:r>
              <a:rPr lang="fr-FR" dirty="0" err="1"/>
              <a:t>Fusce</a:t>
            </a:r>
            <a:r>
              <a:rPr lang="fr-FR" dirty="0"/>
              <a:t> </a:t>
            </a:r>
            <a:r>
              <a:rPr lang="fr-FR" dirty="0" err="1"/>
              <a:t>posuere</a:t>
            </a:r>
            <a:r>
              <a:rPr lang="fr-FR" dirty="0"/>
              <a:t>, magna </a:t>
            </a:r>
            <a:r>
              <a:rPr lang="fr-FR" dirty="0" err="1"/>
              <a:t>sed</a:t>
            </a:r>
            <a:r>
              <a:rPr lang="fr-FR" dirty="0"/>
              <a:t> pulvinar </a:t>
            </a:r>
            <a:r>
              <a:rPr lang="fr-FR" dirty="0" err="1"/>
              <a:t>ultricies</a:t>
            </a:r>
            <a:r>
              <a:rPr lang="fr-FR" dirty="0"/>
              <a:t>, </a:t>
            </a:r>
            <a:r>
              <a:rPr lang="fr-FR" dirty="0" err="1"/>
              <a:t>purus</a:t>
            </a:r>
            <a:r>
              <a:rPr lang="fr-FR" dirty="0"/>
              <a:t> </a:t>
            </a:r>
            <a:r>
              <a:rPr lang="fr-FR" dirty="0" err="1"/>
              <a:t>lectus</a:t>
            </a:r>
            <a:r>
              <a:rPr lang="fr-FR" dirty="0"/>
              <a:t> </a:t>
            </a:r>
            <a:r>
              <a:rPr lang="fr-FR" dirty="0" err="1"/>
              <a:t>malesuada</a:t>
            </a:r>
            <a:r>
              <a:rPr lang="fr-FR" dirty="0"/>
              <a:t> libero, </a:t>
            </a:r>
            <a:r>
              <a:rPr lang="fr-FR" dirty="0" err="1"/>
              <a:t>sit</a:t>
            </a:r>
            <a:r>
              <a:rPr lang="fr-FR" dirty="0"/>
              <a:t> </a:t>
            </a:r>
            <a:r>
              <a:rPr lang="fr-FR" dirty="0" err="1"/>
              <a:t>amet</a:t>
            </a:r>
            <a:r>
              <a:rPr lang="fr-FR" dirty="0"/>
              <a:t> commodo magna </a:t>
            </a:r>
            <a:r>
              <a:rPr lang="fr-FR" dirty="0" err="1"/>
              <a:t>eros</a:t>
            </a:r>
            <a:r>
              <a:rPr lang="fr-FR" dirty="0"/>
              <a:t> </a:t>
            </a:r>
            <a:r>
              <a:rPr lang="fr-FR" dirty="0" err="1"/>
              <a:t>quis</a:t>
            </a:r>
            <a:r>
              <a:rPr lang="fr-FR" dirty="0"/>
              <a:t> </a:t>
            </a:r>
            <a:r>
              <a:rPr lang="fr-FR" dirty="0" err="1"/>
              <a:t>urna</a:t>
            </a:r>
            <a:r>
              <a:rPr lang="fr-FR" dirty="0"/>
              <a:t>. Nunc </a:t>
            </a:r>
            <a:r>
              <a:rPr lang="fr-FR" dirty="0" err="1"/>
              <a:t>viverra</a:t>
            </a:r>
            <a:r>
              <a:rPr lang="fr-FR" dirty="0"/>
              <a:t> </a:t>
            </a:r>
            <a:r>
              <a:rPr lang="fr-FR" dirty="0" err="1"/>
              <a:t>imperdiet</a:t>
            </a:r>
            <a:r>
              <a:rPr lang="fr-FR" dirty="0"/>
              <a:t> </a:t>
            </a:r>
            <a:r>
              <a:rPr lang="fr-FR" dirty="0" err="1"/>
              <a:t>enim</a:t>
            </a:r>
            <a:r>
              <a:rPr lang="fr-FR" dirty="0"/>
              <a:t>. </a:t>
            </a:r>
            <a:r>
              <a:rPr lang="fr-FR" dirty="0" err="1"/>
              <a:t>Fusce</a:t>
            </a:r>
            <a:r>
              <a:rPr lang="fr-FR" dirty="0"/>
              <a:t> est. </a:t>
            </a:r>
            <a:r>
              <a:rPr lang="fr-FR" dirty="0" err="1"/>
              <a:t>Vivamus</a:t>
            </a:r>
            <a:r>
              <a:rPr lang="fr-FR" dirty="0"/>
              <a:t> a </a:t>
            </a:r>
            <a:r>
              <a:rPr lang="fr-FR" dirty="0" err="1"/>
              <a:t>tellus</a:t>
            </a:r>
            <a:r>
              <a:rPr lang="fr-FR" dirty="0"/>
              <a:t>. </a:t>
            </a:r>
            <a:r>
              <a:rPr lang="fr-FR" dirty="0" err="1"/>
              <a:t>Pellentesque</a:t>
            </a:r>
            <a:r>
              <a:rPr lang="fr-FR" dirty="0"/>
              <a:t> habitant morbi tristique </a:t>
            </a:r>
            <a:r>
              <a:rPr lang="fr-FR" dirty="0" err="1"/>
              <a:t>senectus</a:t>
            </a:r>
            <a:r>
              <a:rPr lang="fr-FR" dirty="0"/>
              <a:t> et </a:t>
            </a:r>
            <a:r>
              <a:rPr lang="fr-FR" dirty="0" err="1"/>
              <a:t>netus</a:t>
            </a:r>
            <a:r>
              <a:rPr lang="fr-FR" dirty="0"/>
              <a:t> et </a:t>
            </a:r>
            <a:r>
              <a:rPr lang="fr-FR" dirty="0" err="1"/>
              <a:t>malesuada</a:t>
            </a:r>
            <a:r>
              <a:rPr lang="fr-FR" dirty="0"/>
              <a:t> </a:t>
            </a:r>
            <a:r>
              <a:rPr lang="fr-FR" dirty="0" err="1"/>
              <a:t>fames</a:t>
            </a:r>
            <a:r>
              <a:rPr lang="fr-FR" dirty="0"/>
              <a:t> </a:t>
            </a:r>
            <a:r>
              <a:rPr lang="fr-FR" dirty="0" err="1"/>
              <a:t>ac</a:t>
            </a:r>
            <a:r>
              <a:rPr lang="fr-FR" dirty="0"/>
              <a:t> </a:t>
            </a:r>
            <a:r>
              <a:rPr lang="fr-FR" dirty="0" err="1"/>
              <a:t>turpis</a:t>
            </a:r>
            <a:r>
              <a:rPr lang="fr-FR" dirty="0"/>
              <a:t> </a:t>
            </a:r>
            <a:r>
              <a:rPr lang="fr-FR" dirty="0" err="1"/>
              <a:t>egestas</a:t>
            </a:r>
            <a:r>
              <a:rPr lang="fr-FR" dirty="0"/>
              <a:t>. </a:t>
            </a:r>
            <a:r>
              <a:rPr lang="fr-FR" dirty="0" err="1"/>
              <a:t>Proin</a:t>
            </a:r>
            <a:r>
              <a:rPr lang="fr-FR" dirty="0"/>
              <a:t> </a:t>
            </a:r>
            <a:r>
              <a:rPr lang="fr-FR" dirty="0" err="1"/>
              <a:t>pharetra</a:t>
            </a:r>
            <a:r>
              <a:rPr lang="fr-FR" dirty="0"/>
              <a:t> </a:t>
            </a:r>
            <a:r>
              <a:rPr lang="fr-FR" dirty="0" err="1"/>
              <a:t>nonummy</a:t>
            </a:r>
            <a:r>
              <a:rPr lang="fr-FR" dirty="0"/>
              <a:t> </a:t>
            </a:r>
            <a:r>
              <a:rPr lang="fr-FR" dirty="0" err="1"/>
              <a:t>pede</a:t>
            </a:r>
            <a:r>
              <a:rPr lang="fr-FR" dirty="0"/>
              <a:t>. </a:t>
            </a:r>
            <a:r>
              <a:rPr lang="fr-FR" dirty="0" err="1"/>
              <a:t>Mauris</a:t>
            </a:r>
            <a:r>
              <a:rPr lang="fr-FR" dirty="0"/>
              <a:t> et </a:t>
            </a:r>
            <a:r>
              <a:rPr lang="fr-FR" dirty="0" err="1"/>
              <a:t>orci</a:t>
            </a:r>
            <a:r>
              <a:rPr lang="fr-FR" dirty="0"/>
              <a:t>.</a:t>
            </a:r>
          </a:p>
        </p:txBody>
      </p:sp>
      <p:sp>
        <p:nvSpPr>
          <p:cNvPr id="4" name="Rectangle 3" descr="Zone de streaming représentée par un rectangle noir. Il ne faut saisir aucun élément dans cette zone.">
            <a:extLst>
              <a:ext uri="{FF2B5EF4-FFF2-40B4-BE49-F238E27FC236}">
                <a16:creationId xmlns:a16="http://schemas.microsoft.com/office/drawing/2014/main" id="{67FDA88D-6CE1-43C6-AFC1-256E9F06FF79}"/>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2494165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clusion_Pari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re 10" descr="Zone de texte avec le titre conclusion.">
            <a:extLst>
              <a:ext uri="{FF2B5EF4-FFF2-40B4-BE49-F238E27FC236}">
                <a16:creationId xmlns:a16="http://schemas.microsoft.com/office/drawing/2014/main" id="{FB173604-FADC-4C17-8D61-ACB14B152C06}"/>
              </a:ext>
            </a:extLst>
          </p:cNvPr>
          <p:cNvSpPr>
            <a:spLocks noGrp="1"/>
          </p:cNvSpPr>
          <p:nvPr>
            <p:ph type="title" hasCustomPrompt="1"/>
          </p:nvPr>
        </p:nvSpPr>
        <p:spPr>
          <a:xfrm>
            <a:off x="1236131" y="824191"/>
            <a:ext cx="3393019" cy="778933"/>
          </a:xfrm>
        </p:spPr>
        <p:txBody>
          <a:bodyPr>
            <a:noAutofit/>
          </a:bodyPr>
          <a:lstStyle>
            <a:lvl1pPr>
              <a:defRPr sz="4000">
                <a:latin typeface="Verdana" panose="020B0604030504040204" pitchFamily="34" charset="0"/>
                <a:ea typeface="Verdana" panose="020B0604030504040204" pitchFamily="34" charset="0"/>
              </a:defRPr>
            </a:lvl1pPr>
          </a:lstStyle>
          <a:p>
            <a:r>
              <a:rPr lang="fr-FR" dirty="0"/>
              <a:t>Conclusion</a:t>
            </a:r>
          </a:p>
        </p:txBody>
      </p:sp>
      <p:sp>
        <p:nvSpPr>
          <p:cNvPr id="16" name="Espace réservé du texte 21" descr="Zone de texte à modifier.">
            <a:extLst>
              <a:ext uri="{FF2B5EF4-FFF2-40B4-BE49-F238E27FC236}">
                <a16:creationId xmlns:a16="http://schemas.microsoft.com/office/drawing/2014/main" id="{36844E10-E745-4E06-9F25-D0124F3157BB}"/>
              </a:ext>
            </a:extLst>
          </p:cNvPr>
          <p:cNvSpPr>
            <a:spLocks noGrp="1"/>
          </p:cNvSpPr>
          <p:nvPr>
            <p:ph type="body" sz="quarter" idx="20" hasCustomPrompt="1"/>
          </p:nvPr>
        </p:nvSpPr>
        <p:spPr>
          <a:xfrm>
            <a:off x="1236131" y="1933575"/>
            <a:ext cx="9719738" cy="3952875"/>
          </a:xfrm>
        </p:spPr>
        <p:txBody>
          <a:bodyPr anchor="t" anchorCtr="0">
            <a:normAutofit/>
          </a:bodyPr>
          <a:lstStyle>
            <a:lvl1pPr marL="0" indent="0" algn="l">
              <a:buNone/>
              <a:defRPr sz="2000" b="0">
                <a:latin typeface="Verdana" panose="020B0604030504040204" pitchFamily="34" charset="0"/>
                <a:ea typeface="Verdana" panose="020B060403050404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Maecenas</a:t>
            </a:r>
            <a:r>
              <a:rPr lang="fr-FR" dirty="0"/>
              <a:t> </a:t>
            </a:r>
            <a:r>
              <a:rPr lang="fr-FR" dirty="0" err="1"/>
              <a:t>porttitor</a:t>
            </a:r>
            <a:r>
              <a:rPr lang="fr-FR" dirty="0"/>
              <a:t> </a:t>
            </a:r>
            <a:r>
              <a:rPr lang="fr-FR" dirty="0" err="1"/>
              <a:t>congue</a:t>
            </a:r>
            <a:r>
              <a:rPr lang="fr-FR" dirty="0"/>
              <a:t> massa. </a:t>
            </a:r>
            <a:r>
              <a:rPr lang="fr-FR" dirty="0" err="1"/>
              <a:t>Fusce</a:t>
            </a:r>
            <a:r>
              <a:rPr lang="fr-FR" dirty="0"/>
              <a:t> </a:t>
            </a:r>
            <a:r>
              <a:rPr lang="fr-FR" dirty="0" err="1"/>
              <a:t>posuere</a:t>
            </a:r>
            <a:r>
              <a:rPr lang="fr-FR" dirty="0"/>
              <a:t>, magna </a:t>
            </a:r>
            <a:r>
              <a:rPr lang="fr-FR" dirty="0" err="1"/>
              <a:t>sed</a:t>
            </a:r>
            <a:r>
              <a:rPr lang="fr-FR" dirty="0"/>
              <a:t> pulvinar </a:t>
            </a:r>
            <a:r>
              <a:rPr lang="fr-FR" dirty="0" err="1"/>
              <a:t>ultricies</a:t>
            </a:r>
            <a:r>
              <a:rPr lang="fr-FR" dirty="0"/>
              <a:t>, </a:t>
            </a:r>
            <a:r>
              <a:rPr lang="fr-FR" dirty="0" err="1"/>
              <a:t>purus</a:t>
            </a:r>
            <a:r>
              <a:rPr lang="fr-FR" dirty="0"/>
              <a:t> </a:t>
            </a:r>
            <a:r>
              <a:rPr lang="fr-FR" dirty="0" err="1"/>
              <a:t>lectus</a:t>
            </a:r>
            <a:r>
              <a:rPr lang="fr-FR" dirty="0"/>
              <a:t> </a:t>
            </a:r>
            <a:r>
              <a:rPr lang="fr-FR" dirty="0" err="1"/>
              <a:t>malesuada</a:t>
            </a:r>
            <a:r>
              <a:rPr lang="fr-FR" dirty="0"/>
              <a:t> libero, </a:t>
            </a:r>
            <a:r>
              <a:rPr lang="fr-FR" dirty="0" err="1"/>
              <a:t>sit</a:t>
            </a:r>
            <a:r>
              <a:rPr lang="fr-FR" dirty="0"/>
              <a:t> </a:t>
            </a:r>
            <a:r>
              <a:rPr lang="fr-FR" dirty="0" err="1"/>
              <a:t>amet</a:t>
            </a:r>
            <a:r>
              <a:rPr lang="fr-FR" dirty="0"/>
              <a:t> commodo magna </a:t>
            </a:r>
            <a:r>
              <a:rPr lang="fr-FR" dirty="0" err="1"/>
              <a:t>eros</a:t>
            </a:r>
            <a:r>
              <a:rPr lang="fr-FR" dirty="0"/>
              <a:t> </a:t>
            </a:r>
            <a:r>
              <a:rPr lang="fr-FR" dirty="0" err="1"/>
              <a:t>quis</a:t>
            </a:r>
            <a:r>
              <a:rPr lang="fr-FR" dirty="0"/>
              <a:t> </a:t>
            </a:r>
            <a:r>
              <a:rPr lang="fr-FR" dirty="0" err="1"/>
              <a:t>urna</a:t>
            </a:r>
            <a:r>
              <a:rPr lang="fr-FR" dirty="0"/>
              <a:t>. Nunc </a:t>
            </a:r>
            <a:r>
              <a:rPr lang="fr-FR" dirty="0" err="1"/>
              <a:t>viverra</a:t>
            </a:r>
            <a:r>
              <a:rPr lang="fr-FR" dirty="0"/>
              <a:t> </a:t>
            </a:r>
            <a:r>
              <a:rPr lang="fr-FR" dirty="0" err="1"/>
              <a:t>imperdiet</a:t>
            </a:r>
            <a:r>
              <a:rPr lang="fr-FR" dirty="0"/>
              <a:t> </a:t>
            </a:r>
            <a:r>
              <a:rPr lang="fr-FR" dirty="0" err="1"/>
              <a:t>enim</a:t>
            </a:r>
            <a:r>
              <a:rPr lang="fr-FR" dirty="0"/>
              <a:t>. </a:t>
            </a:r>
            <a:r>
              <a:rPr lang="fr-FR" dirty="0" err="1"/>
              <a:t>Fusce</a:t>
            </a:r>
            <a:r>
              <a:rPr lang="fr-FR" dirty="0"/>
              <a:t> est. </a:t>
            </a:r>
            <a:r>
              <a:rPr lang="fr-FR" dirty="0" err="1"/>
              <a:t>Vivamus</a:t>
            </a:r>
            <a:r>
              <a:rPr lang="fr-FR" dirty="0"/>
              <a:t> a </a:t>
            </a:r>
            <a:r>
              <a:rPr lang="fr-FR" dirty="0" err="1"/>
              <a:t>tellus</a:t>
            </a:r>
            <a:r>
              <a:rPr lang="fr-FR" dirty="0"/>
              <a:t>. </a:t>
            </a:r>
            <a:r>
              <a:rPr lang="fr-FR" dirty="0" err="1"/>
              <a:t>Pellentesque</a:t>
            </a:r>
            <a:r>
              <a:rPr lang="fr-FR" dirty="0"/>
              <a:t> habitant morbi tristique </a:t>
            </a:r>
            <a:r>
              <a:rPr lang="fr-FR" dirty="0" err="1"/>
              <a:t>senectus</a:t>
            </a:r>
            <a:r>
              <a:rPr lang="fr-FR" dirty="0"/>
              <a:t> et </a:t>
            </a:r>
            <a:r>
              <a:rPr lang="fr-FR" dirty="0" err="1"/>
              <a:t>netus</a:t>
            </a:r>
            <a:r>
              <a:rPr lang="fr-FR" dirty="0"/>
              <a:t> et </a:t>
            </a:r>
            <a:r>
              <a:rPr lang="fr-FR" dirty="0" err="1"/>
              <a:t>malesuada</a:t>
            </a:r>
            <a:r>
              <a:rPr lang="fr-FR" dirty="0"/>
              <a:t> </a:t>
            </a:r>
            <a:r>
              <a:rPr lang="fr-FR" dirty="0" err="1"/>
              <a:t>fames</a:t>
            </a:r>
            <a:r>
              <a:rPr lang="fr-FR" dirty="0"/>
              <a:t> </a:t>
            </a:r>
            <a:r>
              <a:rPr lang="fr-FR" dirty="0" err="1"/>
              <a:t>ac</a:t>
            </a:r>
            <a:r>
              <a:rPr lang="fr-FR" dirty="0"/>
              <a:t> </a:t>
            </a:r>
            <a:r>
              <a:rPr lang="fr-FR" dirty="0" err="1"/>
              <a:t>turpis</a:t>
            </a:r>
            <a:r>
              <a:rPr lang="fr-FR" dirty="0"/>
              <a:t> </a:t>
            </a:r>
            <a:r>
              <a:rPr lang="fr-FR" dirty="0" err="1"/>
              <a:t>egestas</a:t>
            </a:r>
            <a:r>
              <a:rPr lang="fr-FR" dirty="0"/>
              <a:t>. </a:t>
            </a:r>
            <a:r>
              <a:rPr lang="fr-FR" dirty="0" err="1"/>
              <a:t>Proin</a:t>
            </a:r>
            <a:r>
              <a:rPr lang="fr-FR" dirty="0"/>
              <a:t> </a:t>
            </a:r>
            <a:r>
              <a:rPr lang="fr-FR" dirty="0" err="1"/>
              <a:t>pharetra</a:t>
            </a:r>
            <a:r>
              <a:rPr lang="fr-FR" dirty="0"/>
              <a:t> </a:t>
            </a:r>
            <a:r>
              <a:rPr lang="fr-FR" dirty="0" err="1"/>
              <a:t>nonummy</a:t>
            </a:r>
            <a:r>
              <a:rPr lang="fr-FR" dirty="0"/>
              <a:t> </a:t>
            </a:r>
            <a:r>
              <a:rPr lang="fr-FR" dirty="0" err="1"/>
              <a:t>pede</a:t>
            </a:r>
            <a:r>
              <a:rPr lang="fr-FR" dirty="0"/>
              <a:t>. </a:t>
            </a:r>
            <a:r>
              <a:rPr lang="fr-FR" dirty="0" err="1"/>
              <a:t>Mauris</a:t>
            </a:r>
            <a:r>
              <a:rPr lang="fr-FR" dirty="0"/>
              <a:t> et </a:t>
            </a:r>
            <a:r>
              <a:rPr lang="fr-FR" dirty="0" err="1"/>
              <a:t>orci</a:t>
            </a:r>
            <a:r>
              <a:rPr lang="fr-FR" dirty="0"/>
              <a:t>.</a:t>
            </a:r>
          </a:p>
        </p:txBody>
      </p:sp>
      <p:sp>
        <p:nvSpPr>
          <p:cNvPr id="4" name="Rectangle 3" descr="Zone de streaming représentée par un rectangle noir. Il ne faut saisir aucun élément dans cette zone.">
            <a:extLst>
              <a:ext uri="{FF2B5EF4-FFF2-40B4-BE49-F238E27FC236}">
                <a16:creationId xmlns:a16="http://schemas.microsoft.com/office/drawing/2014/main" id="{D363C209-7B0A-4B0C-A041-6C8F07F9AACB}"/>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3569974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ilbiographie_fond blanc_nai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Espace réservé du texte 1" descr="Zone de texte à modifier.">
            <a:extLst>
              <a:ext uri="{FF2B5EF4-FFF2-40B4-BE49-F238E27FC236}">
                <a16:creationId xmlns:a16="http://schemas.microsoft.com/office/drawing/2014/main" id="{0E32BC24-84C2-4BAC-8B36-51E0B8A3051C}"/>
              </a:ext>
            </a:extLst>
          </p:cNvPr>
          <p:cNvSpPr>
            <a:spLocks noGrp="1"/>
          </p:cNvSpPr>
          <p:nvPr>
            <p:ph type="body" sz="quarter" idx="10" hasCustomPrompt="1"/>
          </p:nvPr>
        </p:nvSpPr>
        <p:spPr>
          <a:xfrm>
            <a:off x="1236131" y="1953491"/>
            <a:ext cx="9719738" cy="4007042"/>
          </a:xfrm>
        </p:spPr>
        <p:txBody>
          <a:bodyPr>
            <a:normAutofit/>
          </a:bodyPr>
          <a:lstStyle>
            <a:lvl1pPr marL="0" indent="0">
              <a:buNone/>
              <a:defRPr sz="1800">
                <a:latin typeface="Verdana" panose="020B0604030504040204" pitchFamily="34" charset="0"/>
                <a:ea typeface="Verdana" panose="020B0604030504040204" pitchFamily="34" charset="0"/>
              </a:defRPr>
            </a:lvl1pPr>
          </a:lstStyle>
          <a:p>
            <a:r>
              <a:rPr lang="fr-FR" dirty="0"/>
              <a:t>Jeunet, J.-P. (2001). </a:t>
            </a:r>
            <a:r>
              <a:rPr lang="fr-FR" i="1" dirty="0"/>
              <a:t>Le Fabuleux Destin d’Amélie Poulain : étude comparative des nains de jardin dans le cinéma français</a:t>
            </a:r>
            <a:r>
              <a:rPr lang="fr-FR" dirty="0"/>
              <a:t>. Paris : Éditions Montmartre Imaginaire.​</a:t>
            </a:r>
          </a:p>
        </p:txBody>
      </p:sp>
      <p:sp>
        <p:nvSpPr>
          <p:cNvPr id="6" name="Titre 10" descr="Zone de texte avec le titre Bibliographie.">
            <a:extLst>
              <a:ext uri="{FF2B5EF4-FFF2-40B4-BE49-F238E27FC236}">
                <a16:creationId xmlns:a16="http://schemas.microsoft.com/office/drawing/2014/main" id="{FB173604-FADC-4C17-8D61-ACB14B152C06}"/>
              </a:ext>
            </a:extLst>
          </p:cNvPr>
          <p:cNvSpPr>
            <a:spLocks noGrp="1"/>
          </p:cNvSpPr>
          <p:nvPr>
            <p:ph type="title" hasCustomPrompt="1"/>
          </p:nvPr>
        </p:nvSpPr>
        <p:spPr>
          <a:xfrm>
            <a:off x="1236131" y="824191"/>
            <a:ext cx="9719738" cy="778933"/>
          </a:xfrm>
        </p:spPr>
        <p:txBody>
          <a:bodyPr>
            <a:normAutofit/>
          </a:bodyPr>
          <a:lstStyle>
            <a:lvl1pPr algn="ctr">
              <a:defRPr sz="4000">
                <a:latin typeface="Verdana" panose="020B0604030504040204" pitchFamily="34" charset="0"/>
                <a:ea typeface="Verdana" panose="020B0604030504040204" pitchFamily="34" charset="0"/>
              </a:defRPr>
            </a:lvl1pPr>
          </a:lstStyle>
          <a:p>
            <a:r>
              <a:rPr lang="fr-FR" dirty="0"/>
              <a:t>Bibliographie</a:t>
            </a:r>
          </a:p>
        </p:txBody>
      </p:sp>
      <p:sp>
        <p:nvSpPr>
          <p:cNvPr id="4" name="Rectangle 3" descr="Zone de streaming représentée par un rectangle noir. Il ne faut saisir aucun élément dans cette zone.">
            <a:extLst>
              <a:ext uri="{FF2B5EF4-FFF2-40B4-BE49-F238E27FC236}">
                <a16:creationId xmlns:a16="http://schemas.microsoft.com/office/drawing/2014/main" id="{B6627CEE-5640-4DF5-806B-B53E25E968F2}"/>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260253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 presetClass="exit" presetSubtype="0" fill="hold" nodeType="clickEffect">
                  <p:stCondLst>
                    <p:cond delay="0"/>
                  </p:stCondLst>
                  <p:childTnLst>
                    <p:set>
                      <p:cBhvr>
                        <p:cTn dur="1" fill="hold">
                          <p:stCondLst>
                            <p:cond delay="0"/>
                          </p:stCondLst>
                        </p:cTn>
                        <p:tgtEl>
                          <p:spTgt spid="5"/>
                        </p:tgtEl>
                        <p:attrNameLst>
                          <p:attrName>style.visibility</p:attrName>
                        </p:attrNameLst>
                      </p:cBhvr>
                      <p:to>
                        <p:strVal val="hidden"/>
                      </p:to>
                    </p:se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Bilbiographie_fond blanc_Pari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Espace réservé du texte 1" descr="Zone de texte à modifier.">
            <a:extLst>
              <a:ext uri="{FF2B5EF4-FFF2-40B4-BE49-F238E27FC236}">
                <a16:creationId xmlns:a16="http://schemas.microsoft.com/office/drawing/2014/main" id="{0E32BC24-84C2-4BAC-8B36-51E0B8A3051C}"/>
              </a:ext>
            </a:extLst>
          </p:cNvPr>
          <p:cNvSpPr>
            <a:spLocks noGrp="1"/>
          </p:cNvSpPr>
          <p:nvPr>
            <p:ph type="body" sz="quarter" idx="10" hasCustomPrompt="1"/>
          </p:nvPr>
        </p:nvSpPr>
        <p:spPr>
          <a:xfrm>
            <a:off x="1236131" y="1953491"/>
            <a:ext cx="9719738" cy="4007042"/>
          </a:xfrm>
        </p:spPr>
        <p:txBody>
          <a:bodyPr>
            <a:normAutofit/>
          </a:bodyPr>
          <a:lstStyle>
            <a:lvl1pPr marL="0" indent="0">
              <a:buNone/>
              <a:defRPr sz="1800">
                <a:latin typeface="Verdana" panose="020B0604030504040204" pitchFamily="34" charset="0"/>
                <a:ea typeface="Verdana" panose="020B0604030504040204" pitchFamily="34" charset="0"/>
              </a:defRPr>
            </a:lvl1pPr>
          </a:lstStyle>
          <a:p>
            <a:r>
              <a:rPr lang="fr-FR" dirty="0"/>
              <a:t>Jeunet, J.-P. (2001). </a:t>
            </a:r>
            <a:r>
              <a:rPr lang="fr-FR" i="1" dirty="0"/>
              <a:t>Le Fabuleux Destin d’Amélie Poulain : étude comparative des nains de jardin dans le cinéma français</a:t>
            </a:r>
            <a:r>
              <a:rPr lang="fr-FR" dirty="0"/>
              <a:t>. Paris : Éditions Montmartre Imaginaire.​</a:t>
            </a:r>
          </a:p>
        </p:txBody>
      </p:sp>
      <p:sp>
        <p:nvSpPr>
          <p:cNvPr id="6" name="Titre 10" descr="Zone de texte avec le titre Bibliographie.">
            <a:extLst>
              <a:ext uri="{FF2B5EF4-FFF2-40B4-BE49-F238E27FC236}">
                <a16:creationId xmlns:a16="http://schemas.microsoft.com/office/drawing/2014/main" id="{FB173604-FADC-4C17-8D61-ACB14B152C06}"/>
              </a:ext>
            </a:extLst>
          </p:cNvPr>
          <p:cNvSpPr>
            <a:spLocks noGrp="1"/>
          </p:cNvSpPr>
          <p:nvPr>
            <p:ph type="title" hasCustomPrompt="1"/>
          </p:nvPr>
        </p:nvSpPr>
        <p:spPr>
          <a:xfrm>
            <a:off x="1236131" y="824191"/>
            <a:ext cx="9719738" cy="778933"/>
          </a:xfrm>
        </p:spPr>
        <p:txBody>
          <a:bodyPr>
            <a:normAutofit/>
          </a:bodyPr>
          <a:lstStyle>
            <a:lvl1pPr algn="ctr">
              <a:defRPr sz="4000">
                <a:latin typeface="Verdana" panose="020B0604030504040204" pitchFamily="34" charset="0"/>
                <a:ea typeface="Verdana" panose="020B0604030504040204" pitchFamily="34" charset="0"/>
              </a:defRPr>
            </a:lvl1pPr>
          </a:lstStyle>
          <a:p>
            <a:r>
              <a:rPr lang="fr-FR" dirty="0"/>
              <a:t>Bibliographie</a:t>
            </a:r>
          </a:p>
        </p:txBody>
      </p:sp>
      <p:sp>
        <p:nvSpPr>
          <p:cNvPr id="4" name="Rectangle 3" descr="Zone de streaming représentée par un rectangle noir. Il ne faut saisir aucun élément dans cette zone.">
            <a:extLst>
              <a:ext uri="{FF2B5EF4-FFF2-40B4-BE49-F238E27FC236}">
                <a16:creationId xmlns:a16="http://schemas.microsoft.com/office/drawing/2014/main" id="{9B2C762D-A482-4075-A827-C7D24F50A541}"/>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124290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 presetClass="exit" presetSubtype="0" fill="hold" nodeType="clickEffect">
                  <p:stCondLst>
                    <p:cond delay="0"/>
                  </p:stCondLst>
                  <p:childTnLst>
                    <p:set>
                      <p:cBhvr>
                        <p:cTn dur="1" fill="hold">
                          <p:stCondLst>
                            <p:cond delay="0"/>
                          </p:stCondLst>
                        </p:cTn>
                        <p:tgtEl>
                          <p:spTgt spid="5"/>
                        </p:tgtEl>
                        <p:attrNameLst>
                          <p:attrName>style.visibility</p:attrName>
                        </p:attrNameLst>
                      </p:cBhvr>
                      <p:to>
                        <p:strVal val="hidden"/>
                      </p:to>
                    </p:se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bliographie_fond ver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Espace réservé du texte 1" descr="Zone de texte à modifier.">
            <a:extLst>
              <a:ext uri="{FF2B5EF4-FFF2-40B4-BE49-F238E27FC236}">
                <a16:creationId xmlns:a16="http://schemas.microsoft.com/office/drawing/2014/main" id="{F2A13117-23DD-4C45-AD83-8E914D89D5B6}"/>
              </a:ext>
            </a:extLst>
          </p:cNvPr>
          <p:cNvSpPr>
            <a:spLocks noGrp="1"/>
          </p:cNvSpPr>
          <p:nvPr>
            <p:ph type="body" sz="quarter" idx="10" hasCustomPrompt="1"/>
          </p:nvPr>
        </p:nvSpPr>
        <p:spPr>
          <a:xfrm>
            <a:off x="1236131" y="1953491"/>
            <a:ext cx="9719738" cy="4007042"/>
          </a:xfrm>
        </p:spPr>
        <p:txBody>
          <a:bodyPr>
            <a:normAutofit/>
          </a:bodyPr>
          <a:lstStyle>
            <a:lvl1pPr marL="0" indent="0">
              <a:buNone/>
              <a:defRPr sz="1800">
                <a:latin typeface="Verdana" panose="020B0604030504040204" pitchFamily="34" charset="0"/>
                <a:ea typeface="Verdana" panose="020B0604030504040204" pitchFamily="34" charset="0"/>
              </a:defRPr>
            </a:lvl1pPr>
          </a:lstStyle>
          <a:p>
            <a:r>
              <a:rPr lang="fr-FR" dirty="0"/>
              <a:t>Jeunet, J.-P. (2001). </a:t>
            </a:r>
            <a:r>
              <a:rPr lang="fr-FR" i="1" dirty="0"/>
              <a:t>Le Fabuleux Destin d’Amélie Poulain : étude comparative des nains de jardin dans le cinéma français</a:t>
            </a:r>
            <a:r>
              <a:rPr lang="fr-FR" dirty="0"/>
              <a:t>. Paris : Éditions Montmartre Imaginaire.​</a:t>
            </a:r>
          </a:p>
        </p:txBody>
      </p:sp>
      <p:sp>
        <p:nvSpPr>
          <p:cNvPr id="4" name="Titre 10" descr="Zone de texte avec le titre Bibliographie.">
            <a:extLst>
              <a:ext uri="{FF2B5EF4-FFF2-40B4-BE49-F238E27FC236}">
                <a16:creationId xmlns:a16="http://schemas.microsoft.com/office/drawing/2014/main" id="{12240B0E-C453-4074-95D6-753D21B78AD8}"/>
              </a:ext>
            </a:extLst>
          </p:cNvPr>
          <p:cNvSpPr>
            <a:spLocks noGrp="1"/>
          </p:cNvSpPr>
          <p:nvPr>
            <p:ph type="title" hasCustomPrompt="1"/>
          </p:nvPr>
        </p:nvSpPr>
        <p:spPr>
          <a:xfrm>
            <a:off x="1236131" y="824191"/>
            <a:ext cx="9719738" cy="778933"/>
          </a:xfrm>
        </p:spPr>
        <p:txBody>
          <a:bodyPr>
            <a:normAutofit/>
          </a:bodyPr>
          <a:lstStyle>
            <a:lvl1pPr algn="ctr">
              <a:defRPr sz="4000">
                <a:latin typeface="Verdana" panose="020B0604030504040204" pitchFamily="34" charset="0"/>
                <a:ea typeface="Verdana" panose="020B0604030504040204" pitchFamily="34" charset="0"/>
              </a:defRPr>
            </a:lvl1pPr>
          </a:lstStyle>
          <a:p>
            <a:r>
              <a:rPr lang="fr-FR" dirty="0"/>
              <a:t>Bibliographie</a:t>
            </a:r>
          </a:p>
        </p:txBody>
      </p:sp>
      <p:sp>
        <p:nvSpPr>
          <p:cNvPr id="5" name="Rectangle 4" descr="Zone de streaming représentée par un rectangle noir. Il ne faut saisir aucun élément dans cette zone.">
            <a:extLst>
              <a:ext uri="{FF2B5EF4-FFF2-40B4-BE49-F238E27FC236}">
                <a16:creationId xmlns:a16="http://schemas.microsoft.com/office/drawing/2014/main" id="{E38234A5-3799-41E2-B0A1-B378A0D50F7C}"/>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35210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xit" presetSubtype="0" fill="hold" nodeType="clickEffect">
                  <p:stCondLst>
                    <p:cond delay="0"/>
                  </p:stCondLst>
                  <p:childTnLst>
                    <p:set>
                      <p:cBhvr>
                        <p:cTn dur="1" fill="hold">
                          <p:stCondLst>
                            <p:cond delay="0"/>
                          </p:stCondLst>
                        </p:cTn>
                        <p:tgtEl>
                          <p:spTgt spid="3"/>
                        </p:tgtEl>
                        <p:attrNameLst>
                          <p:attrName>style.visibility</p:attrName>
                        </p:attrNameLst>
                      </p:cBhvr>
                      <p:to>
                        <p:strVal val="hidden"/>
                      </p:to>
                    </p:se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ac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re 1" descr="Zone de texte à modifier. Par défaut, le texte est &quot;Des questions? Des remarques?&quot;.">
            <a:extLst>
              <a:ext uri="{FF2B5EF4-FFF2-40B4-BE49-F238E27FC236}">
                <a16:creationId xmlns:a16="http://schemas.microsoft.com/office/drawing/2014/main" id="{216C18B8-FC1F-4EA3-94DE-858285430465}"/>
              </a:ext>
            </a:extLst>
          </p:cNvPr>
          <p:cNvSpPr>
            <a:spLocks noGrp="1"/>
          </p:cNvSpPr>
          <p:nvPr>
            <p:ph type="title" hasCustomPrompt="1"/>
          </p:nvPr>
        </p:nvSpPr>
        <p:spPr>
          <a:xfrm>
            <a:off x="1236130" y="392568"/>
            <a:ext cx="9719739" cy="1098775"/>
          </a:xfrm>
        </p:spPr>
        <p:txBody>
          <a:bodyPr anchor="ctr" anchorCtr="1">
            <a:normAutofit/>
          </a:bodyPr>
          <a:lstStyle>
            <a:lvl1pPr algn="ctr">
              <a:defRPr sz="4000">
                <a:latin typeface="Verdana" panose="020B0604030504040204" pitchFamily="34" charset="0"/>
                <a:ea typeface="Verdana" panose="020B0604030504040204" pitchFamily="34" charset="0"/>
              </a:defRPr>
            </a:lvl1pPr>
          </a:lstStyle>
          <a:p>
            <a:r>
              <a:rPr lang="fr-FR" dirty="0"/>
              <a:t>Des questions ? Des remarques ?</a:t>
            </a:r>
          </a:p>
        </p:txBody>
      </p:sp>
      <p:sp>
        <p:nvSpPr>
          <p:cNvPr id="5" name="Espace réservé du texte 4" descr="Zone de texte à modifier. Par défaut, le texte est &quot;Retrouvez nous sur notre espace de cours!&quot;.">
            <a:extLst>
              <a:ext uri="{FF2B5EF4-FFF2-40B4-BE49-F238E27FC236}">
                <a16:creationId xmlns:a16="http://schemas.microsoft.com/office/drawing/2014/main" id="{2E985107-353E-4DCF-A424-0C90BC511EB2}"/>
              </a:ext>
            </a:extLst>
          </p:cNvPr>
          <p:cNvSpPr>
            <a:spLocks noGrp="1"/>
          </p:cNvSpPr>
          <p:nvPr>
            <p:ph type="body" sz="quarter" idx="10" hasCustomPrompt="1"/>
          </p:nvPr>
        </p:nvSpPr>
        <p:spPr>
          <a:xfrm>
            <a:off x="1236130" y="1992313"/>
            <a:ext cx="9719740" cy="569912"/>
          </a:xfrm>
        </p:spPr>
        <p:txBody>
          <a:bodyPr anchor="ctr" anchorCtr="1">
            <a:normAutofit/>
          </a:bodyPr>
          <a:lstStyle>
            <a:lvl1pPr marL="0" indent="0" algn="ctr">
              <a:buNone/>
              <a:defRPr sz="2400"/>
            </a:lvl1pPr>
          </a:lstStyle>
          <a:p>
            <a:pPr lvl="0"/>
            <a:r>
              <a:rPr lang="fr-FR" dirty="0"/>
              <a:t>Retrouvez nous sur notre espace de cours !</a:t>
            </a:r>
          </a:p>
        </p:txBody>
      </p:sp>
      <p:sp>
        <p:nvSpPr>
          <p:cNvPr id="7" name="Espace réservé du texte 4" descr="Zone de texte à modifier en ajoutant les contacts.">
            <a:extLst>
              <a:ext uri="{FF2B5EF4-FFF2-40B4-BE49-F238E27FC236}">
                <a16:creationId xmlns:a16="http://schemas.microsoft.com/office/drawing/2014/main" id="{7D22BDC0-E048-4C8A-AF37-BFD6FE77AD60}"/>
              </a:ext>
            </a:extLst>
          </p:cNvPr>
          <p:cNvSpPr>
            <a:spLocks noGrp="1"/>
          </p:cNvSpPr>
          <p:nvPr>
            <p:ph type="body" sz="quarter" idx="11" hasCustomPrompt="1"/>
          </p:nvPr>
        </p:nvSpPr>
        <p:spPr>
          <a:xfrm>
            <a:off x="1236131" y="3163824"/>
            <a:ext cx="9719738" cy="1503426"/>
          </a:xfrm>
        </p:spPr>
        <p:txBody>
          <a:bodyPr anchor="t" anchorCtr="0">
            <a:normAutofit/>
          </a:bodyPr>
          <a:lstStyle>
            <a:lvl1pPr marL="0" indent="0" algn="ctr">
              <a:buNone/>
              <a:defRPr sz="2400"/>
            </a:lvl1pPr>
          </a:lstStyle>
          <a:p>
            <a:pPr lvl="0"/>
            <a:r>
              <a:rPr lang="fr-FR" dirty="0"/>
              <a:t>Contacts</a:t>
            </a:r>
          </a:p>
        </p:txBody>
      </p:sp>
      <p:pic>
        <p:nvPicPr>
          <p:cNvPr id="4" name="Image 3">
            <a:extLst>
              <a:ext uri="{FF2B5EF4-FFF2-40B4-BE49-F238E27FC236}">
                <a16:creationId xmlns:a16="http://schemas.microsoft.com/office/drawing/2014/main" id="{4B1819C0-FA9E-4632-AED0-B0158ABF41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12689" y="2797203"/>
            <a:ext cx="366621" cy="366621"/>
          </a:xfrm>
          <a:prstGeom prst="rect">
            <a:avLst/>
          </a:prstGeom>
        </p:spPr>
      </p:pic>
      <p:sp>
        <p:nvSpPr>
          <p:cNvPr id="6" name="Rectangle 5" descr="Zone de streaming représentée par un rectangle noir. Il ne faut saisir aucun élément dans cette zone.">
            <a:extLst>
              <a:ext uri="{FF2B5EF4-FFF2-40B4-BE49-F238E27FC236}">
                <a16:creationId xmlns:a16="http://schemas.microsoft.com/office/drawing/2014/main" id="{CC0F2BC4-9B8C-44CF-BFC3-E27A366447B4}"/>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270342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_fond vert_vierge_stream">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8C58DB5-5C7D-44F5-8825-F9BCC840A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descr="Zone de streaming représentée par un rectangle noir. Il ne faut saisir aucun élément dans cette zone.">
            <a:extLst>
              <a:ext uri="{FF2B5EF4-FFF2-40B4-BE49-F238E27FC236}">
                <a16:creationId xmlns:a16="http://schemas.microsoft.com/office/drawing/2014/main" id="{A048D9E9-B6A1-4A79-8A6A-C2A87AF89875}"/>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1013114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3_fond vert_vierg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8C58DB5-5C7D-44F5-8825-F9BCC840A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767784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re présentatio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descr="Zone de texte pour le titre de la présentation.">
            <a:extLst>
              <a:ext uri="{FF2B5EF4-FFF2-40B4-BE49-F238E27FC236}">
                <a16:creationId xmlns:a16="http://schemas.microsoft.com/office/drawing/2014/main" id="{CEB06307-DDAC-4219-9BA0-A151E1249107}"/>
              </a:ext>
            </a:extLst>
          </p:cNvPr>
          <p:cNvSpPr>
            <a:spLocks noGrp="1"/>
          </p:cNvSpPr>
          <p:nvPr>
            <p:ph type="title" hasCustomPrompt="1"/>
          </p:nvPr>
        </p:nvSpPr>
        <p:spPr>
          <a:xfrm>
            <a:off x="1229849" y="1709739"/>
            <a:ext cx="9726020" cy="1947862"/>
          </a:xfrm>
        </p:spPr>
        <p:txBody>
          <a:bodyPr anchor="ctr" anchorCtr="1"/>
          <a:lstStyle>
            <a:lvl1pPr algn="ctr">
              <a:defRPr sz="6000">
                <a:latin typeface="Verdana" panose="020B0604030504040204" pitchFamily="34" charset="0"/>
                <a:ea typeface="Verdana" panose="020B0604030504040204" pitchFamily="34" charset="0"/>
              </a:defRPr>
            </a:lvl1pPr>
          </a:lstStyle>
          <a:p>
            <a:r>
              <a:rPr lang="fr-FR" dirty="0"/>
              <a:t>Titre de la présentation</a:t>
            </a:r>
          </a:p>
        </p:txBody>
      </p:sp>
      <p:sp>
        <p:nvSpPr>
          <p:cNvPr id="3" name="Espace réservé du texte 2" descr="Zone de texte pour le titre secondaire.">
            <a:extLst>
              <a:ext uri="{FF2B5EF4-FFF2-40B4-BE49-F238E27FC236}">
                <a16:creationId xmlns:a16="http://schemas.microsoft.com/office/drawing/2014/main" id="{18F1EC9F-75AD-49E7-8B46-C10B33FC5F42}"/>
              </a:ext>
            </a:extLst>
          </p:cNvPr>
          <p:cNvSpPr>
            <a:spLocks noGrp="1"/>
          </p:cNvSpPr>
          <p:nvPr>
            <p:ph type="body" idx="1" hasCustomPrompt="1"/>
          </p:nvPr>
        </p:nvSpPr>
        <p:spPr>
          <a:xfrm>
            <a:off x="1229849" y="3931920"/>
            <a:ext cx="9726020" cy="781396"/>
          </a:xfrm>
        </p:spPr>
        <p:txBody>
          <a:bodyPr anchor="ctr" anchorCtr="1"/>
          <a:lstStyle>
            <a:lvl1pPr marL="0" indent="0" algn="ctr">
              <a:buNone/>
              <a:defRPr sz="2400">
                <a:solidFill>
                  <a:schemeClr val="tx1"/>
                </a:solidFill>
                <a:latin typeface="Verdana" panose="020B0604030504040204" pitchFamily="34" charset="0"/>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ajouter du texte</a:t>
            </a:r>
          </a:p>
        </p:txBody>
      </p:sp>
      <p:sp>
        <p:nvSpPr>
          <p:cNvPr id="7" name="Rectangle 6" descr="Zone de streaming représentée par un rectangle noir. Il ne faut saisir aucun élément dans cette zone.">
            <a:extLst>
              <a:ext uri="{FF2B5EF4-FFF2-40B4-BE49-F238E27FC236}">
                <a16:creationId xmlns:a16="http://schemas.microsoft.com/office/drawing/2014/main" id="{DDB42D30-4CAF-4098-B09A-4639F7337E56}"/>
              </a:ext>
            </a:extLst>
          </p:cNvPr>
          <p:cNvSpPr/>
          <p:nvPr userDrawn="1"/>
        </p:nvSpPr>
        <p:spPr>
          <a:xfrm>
            <a:off x="915958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
        <p:nvSpPr>
          <p:cNvPr id="6" name="Espace réservé du texte 2" descr="Zone de texte pour le nom de l'établissement ou de la structure.">
            <a:extLst>
              <a:ext uri="{FF2B5EF4-FFF2-40B4-BE49-F238E27FC236}">
                <a16:creationId xmlns:a16="http://schemas.microsoft.com/office/drawing/2014/main" id="{B1EF4869-AB72-44C7-9022-530DA001AAF4}"/>
              </a:ext>
            </a:extLst>
          </p:cNvPr>
          <p:cNvSpPr>
            <a:spLocks noGrp="1"/>
          </p:cNvSpPr>
          <p:nvPr>
            <p:ph type="body" idx="13" hasCustomPrompt="1"/>
          </p:nvPr>
        </p:nvSpPr>
        <p:spPr>
          <a:xfrm>
            <a:off x="1229849" y="6011452"/>
            <a:ext cx="9726020" cy="566131"/>
          </a:xfrm>
        </p:spPr>
        <p:txBody>
          <a:bodyPr anchor="ctr" anchorCtr="0">
            <a:normAutofit/>
          </a:bodyPr>
          <a:lstStyle>
            <a:lvl1pPr marL="0" indent="0" algn="l">
              <a:buNone/>
              <a:defRPr sz="2400" i="0">
                <a:solidFill>
                  <a:schemeClr val="tx1"/>
                </a:solidFill>
                <a:latin typeface="Verdana" panose="020B0604030504040204" pitchFamily="34" charset="0"/>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Établissement : Université des Petits Bonheurs </a:t>
            </a:r>
          </a:p>
        </p:txBody>
      </p:sp>
    </p:spTree>
    <p:custDataLst>
      <p:tags r:id="rId1"/>
    </p:custDataLst>
    <p:extLst>
      <p:ext uri="{BB962C8B-B14F-4D97-AF65-F5344CB8AC3E}">
        <p14:creationId xmlns:p14="http://schemas.microsoft.com/office/powerpoint/2010/main" val="79409453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ntributeu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ZoneTexte 7" descr="Diapositive casting : diapositive de présentation du contributeur.">
            <a:extLst>
              <a:ext uri="{FF2B5EF4-FFF2-40B4-BE49-F238E27FC236}">
                <a16:creationId xmlns:a16="http://schemas.microsoft.com/office/drawing/2014/main" id="{FBB68355-0F59-460C-A5C6-8A8483D9E07A}"/>
              </a:ext>
              <a:ext uri="{C183D7F6-B498-43B3-948B-1728B52AA6E4}">
                <adec:decorative xmlns:adec="http://schemas.microsoft.com/office/drawing/2017/decorative" val="0"/>
              </a:ext>
            </a:extLst>
          </p:cNvPr>
          <p:cNvSpPr txBox="1"/>
          <p:nvPr userDrawn="1"/>
        </p:nvSpPr>
        <p:spPr>
          <a:xfrm>
            <a:off x="4514849" y="427769"/>
            <a:ext cx="3162300" cy="707886"/>
          </a:xfrm>
          <a:prstGeom prst="rect">
            <a:avLst/>
          </a:prstGeom>
          <a:noFill/>
        </p:spPr>
        <p:txBody>
          <a:bodyPr wrap="square" rtlCol="0">
            <a:spAutoFit/>
          </a:bodyPr>
          <a:lstStyle/>
          <a:p>
            <a:pPr algn="ctr"/>
            <a:r>
              <a:rPr lang="fr-FR" sz="4000" b="0" dirty="0">
                <a:latin typeface="Verdana" panose="020B0604030504040204" pitchFamily="34" charset="0"/>
                <a:ea typeface="Verdana" panose="020B0604030504040204" pitchFamily="34" charset="0"/>
              </a:rPr>
              <a:t>Casting</a:t>
            </a:r>
          </a:p>
        </p:txBody>
      </p:sp>
      <p:sp>
        <p:nvSpPr>
          <p:cNvPr id="13" name="Espace réservé du texte 2" descr="Zone pour ajouter les prénom et nom du  premier contributeur. Par défaut, il est écrit Jean LeNain.">
            <a:extLst>
              <a:ext uri="{FF2B5EF4-FFF2-40B4-BE49-F238E27FC236}">
                <a16:creationId xmlns:a16="http://schemas.microsoft.com/office/drawing/2014/main" id="{F80042ED-3C8C-4C89-A77E-9D3B89ED3DBC}"/>
              </a:ext>
            </a:extLst>
          </p:cNvPr>
          <p:cNvSpPr>
            <a:spLocks noGrp="1"/>
          </p:cNvSpPr>
          <p:nvPr>
            <p:ph type="body" sz="quarter" idx="17" hasCustomPrompt="1"/>
          </p:nvPr>
        </p:nvSpPr>
        <p:spPr>
          <a:xfrm rot="21281250">
            <a:off x="4045935" y="4840456"/>
            <a:ext cx="2722819" cy="581025"/>
          </a:xfrm>
        </p:spPr>
        <p:txBody>
          <a:bodyPr anchor="ctr" anchorCtr="0">
            <a:normAutofit/>
          </a:bodyPr>
          <a:lstStyle>
            <a:lvl1pPr marL="0" indent="0" algn="ctr">
              <a:buNone/>
              <a:defRPr sz="2600" b="0">
                <a:latin typeface="Verdana" panose="020B0604030504040204" pitchFamily="34" charset="0"/>
                <a:ea typeface="Verdana" panose="020B0604030504040204" pitchFamily="34" charset="0"/>
              </a:defRPr>
            </a:lvl1pPr>
          </a:lstStyle>
          <a:p>
            <a:pPr lvl="0"/>
            <a:r>
              <a:rPr lang="fr-FR" dirty="0"/>
              <a:t>Jean </a:t>
            </a:r>
            <a:r>
              <a:rPr lang="fr-FR" dirty="0" err="1"/>
              <a:t>LeNain</a:t>
            </a:r>
            <a:endParaRPr lang="fr-FR" dirty="0"/>
          </a:p>
        </p:txBody>
      </p:sp>
      <p:sp>
        <p:nvSpPr>
          <p:cNvPr id="14" name="Espace réservé pour une image  7" descr="Zone pour ajouter une photo du contributeur. Par défaut, il y a la photo du main du MM25">
            <a:extLst>
              <a:ext uri="{FF2B5EF4-FFF2-40B4-BE49-F238E27FC236}">
                <a16:creationId xmlns:a16="http://schemas.microsoft.com/office/drawing/2014/main" id="{CF36050F-F283-42FF-A66A-86E226D198D6}"/>
              </a:ext>
            </a:extLst>
          </p:cNvPr>
          <p:cNvSpPr>
            <a:spLocks noGrp="1"/>
          </p:cNvSpPr>
          <p:nvPr>
            <p:ph type="pic" sz="quarter" idx="16" hasCustomPrompt="1"/>
          </p:nvPr>
        </p:nvSpPr>
        <p:spPr>
          <a:xfrm rot="21319870">
            <a:off x="4107631" y="2072311"/>
            <a:ext cx="2178670" cy="2122002"/>
          </a:xfrm>
          <a:blipFill dpi="0" rotWithShape="1">
            <a:blip r:embed="rId4">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1800"/>
            </a:lvl1pPr>
          </a:lstStyle>
          <a:p>
            <a:r>
              <a:rPr lang="fr-FR" dirty="0"/>
              <a:t>Cliquez sur l’icône pour ajouter votre photo</a:t>
            </a:r>
          </a:p>
        </p:txBody>
      </p:sp>
      <p:sp>
        <p:nvSpPr>
          <p:cNvPr id="6" name="Rectangle 5" descr="Zone de streaming représentée par un rectangle noir. Il ne faut saisir aucun élément dans cette zone.">
            <a:extLst>
              <a:ext uri="{FF2B5EF4-FFF2-40B4-BE49-F238E27FC236}">
                <a16:creationId xmlns:a16="http://schemas.microsoft.com/office/drawing/2014/main" id="{D5B707A5-DA29-4CEA-9094-F2EFA8B76EB8}"/>
              </a:ext>
            </a:extLst>
          </p:cNvPr>
          <p:cNvSpPr/>
          <p:nvPr userDrawn="1"/>
        </p:nvSpPr>
        <p:spPr>
          <a:xfrm>
            <a:off x="912148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
        <p:nvSpPr>
          <p:cNvPr id="9" name="Espace réservé du texte 2" descr="Zone de texte pour le nom de l'établissement ou de la structure.">
            <a:extLst>
              <a:ext uri="{FF2B5EF4-FFF2-40B4-BE49-F238E27FC236}">
                <a16:creationId xmlns:a16="http://schemas.microsoft.com/office/drawing/2014/main" id="{DD937A5F-4919-4A31-A158-AFE1D655A71F}"/>
              </a:ext>
            </a:extLst>
          </p:cNvPr>
          <p:cNvSpPr>
            <a:spLocks noGrp="1"/>
          </p:cNvSpPr>
          <p:nvPr>
            <p:ph type="body" idx="13" hasCustomPrompt="1"/>
          </p:nvPr>
        </p:nvSpPr>
        <p:spPr>
          <a:xfrm>
            <a:off x="1229849" y="6011452"/>
            <a:ext cx="9726020" cy="566131"/>
          </a:xfrm>
        </p:spPr>
        <p:txBody>
          <a:bodyPr anchor="ctr" anchorCtr="0">
            <a:normAutofit/>
          </a:bodyPr>
          <a:lstStyle>
            <a:lvl1pPr marL="0" indent="0" algn="l">
              <a:buNone/>
              <a:defRPr sz="2400" i="0">
                <a:solidFill>
                  <a:schemeClr val="tx1"/>
                </a:solidFill>
                <a:latin typeface="Verdana" panose="020B0604030504040204" pitchFamily="34" charset="0"/>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Établissement : Université des Petits Bonheurs </a:t>
            </a:r>
          </a:p>
        </p:txBody>
      </p:sp>
    </p:spTree>
    <p:custDataLst>
      <p:tags r:id="rId1"/>
    </p:custDataLst>
    <p:extLst>
      <p:ext uri="{BB962C8B-B14F-4D97-AF65-F5344CB8AC3E}">
        <p14:creationId xmlns:p14="http://schemas.microsoft.com/office/powerpoint/2010/main" val="131712389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1 contributeu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Image 7" descr="Par défaut, il y a la photo du main du MM25 pour le contributeur qui ne souhaite pas ajouter une photo.">
            <a:extLst>
              <a:ext uri="{FF2B5EF4-FFF2-40B4-BE49-F238E27FC236}">
                <a16:creationId xmlns:a16="http://schemas.microsoft.com/office/drawing/2014/main" id="{053CE470-5CD4-4897-9666-76ACB709295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1288349">
            <a:off x="4083529" y="2095107"/>
            <a:ext cx="2230903" cy="2230903"/>
          </a:xfrm>
          <a:prstGeom prst="rect">
            <a:avLst/>
          </a:prstGeom>
        </p:spPr>
      </p:pic>
      <p:sp>
        <p:nvSpPr>
          <p:cNvPr id="16" name="ZoneTexte 15" descr="Diapositive casting : diapositive de présentation du contributeur.">
            <a:extLst>
              <a:ext uri="{FF2B5EF4-FFF2-40B4-BE49-F238E27FC236}">
                <a16:creationId xmlns:a16="http://schemas.microsoft.com/office/drawing/2014/main" id="{99DA8F4D-C6BF-47E1-AEC9-DE88F6849A4D}"/>
              </a:ext>
            </a:extLst>
          </p:cNvPr>
          <p:cNvSpPr txBox="1"/>
          <p:nvPr userDrawn="1"/>
        </p:nvSpPr>
        <p:spPr>
          <a:xfrm>
            <a:off x="4514849" y="427769"/>
            <a:ext cx="3162300" cy="707886"/>
          </a:xfrm>
          <a:prstGeom prst="rect">
            <a:avLst/>
          </a:prstGeom>
          <a:noFill/>
        </p:spPr>
        <p:txBody>
          <a:bodyPr wrap="square" rtlCol="0">
            <a:spAutoFit/>
          </a:bodyPr>
          <a:lstStyle/>
          <a:p>
            <a:pPr algn="ctr"/>
            <a:r>
              <a:rPr lang="fr-FR" sz="4000" dirty="0">
                <a:latin typeface="Verdana" panose="020B0604030504040204" pitchFamily="34" charset="0"/>
                <a:ea typeface="Verdana" panose="020B0604030504040204" pitchFamily="34" charset="0"/>
              </a:rPr>
              <a:t>Casting</a:t>
            </a:r>
          </a:p>
        </p:txBody>
      </p:sp>
      <p:sp>
        <p:nvSpPr>
          <p:cNvPr id="7" name="Espace réservé du texte 2" descr="Zone pour ajouter les prénom et nom du  premier contributeur. Par défaut, il est écrit Jean LeNain.">
            <a:extLst>
              <a:ext uri="{FF2B5EF4-FFF2-40B4-BE49-F238E27FC236}">
                <a16:creationId xmlns:a16="http://schemas.microsoft.com/office/drawing/2014/main" id="{AD697933-4515-40A3-86D0-1E197A7AEC27}"/>
              </a:ext>
            </a:extLst>
          </p:cNvPr>
          <p:cNvSpPr>
            <a:spLocks noGrp="1"/>
          </p:cNvSpPr>
          <p:nvPr>
            <p:ph type="body" sz="quarter" idx="17" hasCustomPrompt="1"/>
          </p:nvPr>
        </p:nvSpPr>
        <p:spPr>
          <a:xfrm rot="21281250">
            <a:off x="4045935" y="4840456"/>
            <a:ext cx="2722819" cy="581025"/>
          </a:xfrm>
        </p:spPr>
        <p:txBody>
          <a:bodyPr anchor="ctr" anchorCtr="0">
            <a:normAutofit/>
          </a:bodyPr>
          <a:lstStyle>
            <a:lvl1pPr marL="0" indent="0" algn="ctr">
              <a:buNone/>
              <a:defRPr sz="2600" b="0">
                <a:latin typeface="Verdana" panose="020B0604030504040204" pitchFamily="34" charset="0"/>
                <a:ea typeface="Verdana" panose="020B0604030504040204" pitchFamily="34" charset="0"/>
              </a:defRPr>
            </a:lvl1pPr>
          </a:lstStyle>
          <a:p>
            <a:pPr lvl="0"/>
            <a:r>
              <a:rPr lang="fr-FR" dirty="0"/>
              <a:t>Jean </a:t>
            </a:r>
            <a:r>
              <a:rPr lang="fr-FR" dirty="0" err="1"/>
              <a:t>LeNain</a:t>
            </a:r>
            <a:endParaRPr lang="fr-FR" dirty="0"/>
          </a:p>
        </p:txBody>
      </p:sp>
      <p:sp>
        <p:nvSpPr>
          <p:cNvPr id="6" name="Rectangle 5" descr="Zone de streaming représentée par un rectangle noir. Il ne faut saisir aucun élément dans cette zone.">
            <a:extLst>
              <a:ext uri="{FF2B5EF4-FFF2-40B4-BE49-F238E27FC236}">
                <a16:creationId xmlns:a16="http://schemas.microsoft.com/office/drawing/2014/main" id="{5F464D9F-3B82-4F7E-864E-18EA2CB32CB8}"/>
              </a:ext>
            </a:extLst>
          </p:cNvPr>
          <p:cNvSpPr/>
          <p:nvPr userDrawn="1"/>
        </p:nvSpPr>
        <p:spPr>
          <a:xfrm>
            <a:off x="912148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
        <p:nvSpPr>
          <p:cNvPr id="10" name="Espace réservé du texte 2" descr="Zone de texte pour le nom de l'établissement ou de la structure.">
            <a:extLst>
              <a:ext uri="{FF2B5EF4-FFF2-40B4-BE49-F238E27FC236}">
                <a16:creationId xmlns:a16="http://schemas.microsoft.com/office/drawing/2014/main" id="{8286CAC4-8FD0-40AA-8469-72484D84785E}"/>
              </a:ext>
            </a:extLst>
          </p:cNvPr>
          <p:cNvSpPr>
            <a:spLocks noGrp="1"/>
          </p:cNvSpPr>
          <p:nvPr>
            <p:ph type="body" idx="13" hasCustomPrompt="1"/>
          </p:nvPr>
        </p:nvSpPr>
        <p:spPr>
          <a:xfrm>
            <a:off x="1229849" y="6011452"/>
            <a:ext cx="9726020" cy="566131"/>
          </a:xfrm>
        </p:spPr>
        <p:txBody>
          <a:bodyPr anchor="ctr" anchorCtr="0">
            <a:normAutofit/>
          </a:bodyPr>
          <a:lstStyle>
            <a:lvl1pPr marL="0" indent="0" algn="l">
              <a:buNone/>
              <a:defRPr sz="2400" i="0">
                <a:solidFill>
                  <a:schemeClr val="tx1"/>
                </a:solidFill>
                <a:latin typeface="Verdana" panose="020B0604030504040204" pitchFamily="34" charset="0"/>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Établissement : Université des Petits Bonheurs </a:t>
            </a:r>
          </a:p>
        </p:txBody>
      </p:sp>
    </p:spTree>
    <p:custDataLst>
      <p:tags r:id="rId1"/>
    </p:custDataLst>
    <p:extLst>
      <p:ext uri="{BB962C8B-B14F-4D97-AF65-F5344CB8AC3E}">
        <p14:creationId xmlns:p14="http://schemas.microsoft.com/office/powerpoint/2010/main" val="370234540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ntributeur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ZoneTexte 11" descr="Diapositive casting : diapositive de présentation des deux contributeurs.">
            <a:extLst>
              <a:ext uri="{FF2B5EF4-FFF2-40B4-BE49-F238E27FC236}">
                <a16:creationId xmlns:a16="http://schemas.microsoft.com/office/drawing/2014/main" id="{7FA1992A-2961-4D23-8186-C4AEF5E7B61D}"/>
              </a:ext>
            </a:extLst>
          </p:cNvPr>
          <p:cNvSpPr txBox="1"/>
          <p:nvPr userDrawn="1"/>
        </p:nvSpPr>
        <p:spPr>
          <a:xfrm>
            <a:off x="4514849" y="427769"/>
            <a:ext cx="3162300" cy="707886"/>
          </a:xfrm>
          <a:prstGeom prst="rect">
            <a:avLst/>
          </a:prstGeom>
          <a:noFill/>
        </p:spPr>
        <p:txBody>
          <a:bodyPr wrap="square" rtlCol="0">
            <a:spAutoFit/>
          </a:bodyPr>
          <a:lstStyle/>
          <a:p>
            <a:pPr algn="ctr"/>
            <a:r>
              <a:rPr lang="fr-FR" sz="4000" dirty="0">
                <a:latin typeface="Verdana" panose="020B0604030504040204" pitchFamily="34" charset="0"/>
                <a:ea typeface="Verdana" panose="020B0604030504040204" pitchFamily="34" charset="0"/>
              </a:rPr>
              <a:t>Casting</a:t>
            </a:r>
          </a:p>
        </p:txBody>
      </p:sp>
      <p:sp>
        <p:nvSpPr>
          <p:cNvPr id="16" name="Espace réservé du texte 2" descr="Zone pour ajouter les prénom et nom du  premier contributeur. Par défaut, il est écrit Jean LeNain.">
            <a:extLst>
              <a:ext uri="{FF2B5EF4-FFF2-40B4-BE49-F238E27FC236}">
                <a16:creationId xmlns:a16="http://schemas.microsoft.com/office/drawing/2014/main" id="{138B0AC5-D226-4800-B615-FD780FCED03C}"/>
              </a:ext>
            </a:extLst>
          </p:cNvPr>
          <p:cNvSpPr>
            <a:spLocks noGrp="1"/>
          </p:cNvSpPr>
          <p:nvPr>
            <p:ph type="body" sz="quarter" idx="17" hasCustomPrompt="1"/>
          </p:nvPr>
        </p:nvSpPr>
        <p:spPr>
          <a:xfrm rot="281738">
            <a:off x="2882316" y="4828123"/>
            <a:ext cx="2416258" cy="581025"/>
          </a:xfrm>
        </p:spPr>
        <p:txBody>
          <a:bodyPr anchor="ctr" anchorCtr="0">
            <a:normAutofit/>
          </a:bodyPr>
          <a:lstStyle>
            <a:lvl1pPr marL="0" indent="0" algn="ctr">
              <a:buNone/>
              <a:defRPr sz="2600" b="0">
                <a:latin typeface="Verdana" panose="020B0604030504040204" pitchFamily="34" charset="0"/>
                <a:ea typeface="Verdana" panose="020B0604030504040204" pitchFamily="34" charset="0"/>
              </a:defRPr>
            </a:lvl1pPr>
          </a:lstStyle>
          <a:p>
            <a:pPr lvl="0"/>
            <a:r>
              <a:rPr lang="fr-FR" dirty="0"/>
              <a:t>Jean </a:t>
            </a:r>
            <a:r>
              <a:rPr lang="fr-FR" dirty="0" err="1"/>
              <a:t>LeNain</a:t>
            </a:r>
            <a:endParaRPr lang="fr-FR" dirty="0"/>
          </a:p>
        </p:txBody>
      </p:sp>
      <p:sp>
        <p:nvSpPr>
          <p:cNvPr id="18" name="Espace réservé pour une image  7" descr="Zone pour ajouter une photo du contributeur. Par défaut, il y a la photo du main du MM25">
            <a:extLst>
              <a:ext uri="{FF2B5EF4-FFF2-40B4-BE49-F238E27FC236}">
                <a16:creationId xmlns:a16="http://schemas.microsoft.com/office/drawing/2014/main" id="{A96C8606-C5D6-400E-88F2-5BEE563F2ADF}"/>
              </a:ext>
            </a:extLst>
          </p:cNvPr>
          <p:cNvSpPr>
            <a:spLocks noGrp="1"/>
          </p:cNvSpPr>
          <p:nvPr>
            <p:ph type="pic" sz="quarter" idx="16" hasCustomPrompt="1"/>
          </p:nvPr>
        </p:nvSpPr>
        <p:spPr>
          <a:xfrm rot="300163">
            <a:off x="3219358" y="2028768"/>
            <a:ext cx="2178670" cy="2122002"/>
          </a:xfrm>
          <a:blipFill dpi="0" rotWithShape="1">
            <a:blip r:embed="rId4">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1600">
                <a:latin typeface="Verdana" panose="020B0604030504040204" pitchFamily="34" charset="0"/>
                <a:ea typeface="Verdana" panose="020B0604030504040204" pitchFamily="34" charset="0"/>
              </a:defRPr>
            </a:lvl1pPr>
          </a:lstStyle>
          <a:p>
            <a:r>
              <a:rPr lang="fr-FR" dirty="0"/>
              <a:t>Cliquez sur l’icône pour ajouter votre photo</a:t>
            </a:r>
          </a:p>
        </p:txBody>
      </p:sp>
      <p:sp>
        <p:nvSpPr>
          <p:cNvPr id="19" name="Espace réservé pour une image  7" descr="Zone pour ajouter une photo du contributeur. Par défaut, il y a la photo du main du MM25">
            <a:extLst>
              <a:ext uri="{FF2B5EF4-FFF2-40B4-BE49-F238E27FC236}">
                <a16:creationId xmlns:a16="http://schemas.microsoft.com/office/drawing/2014/main" id="{C6872E4D-11B4-4110-B387-87A01C808D0A}"/>
              </a:ext>
            </a:extLst>
          </p:cNvPr>
          <p:cNvSpPr>
            <a:spLocks noGrp="1"/>
          </p:cNvSpPr>
          <p:nvPr>
            <p:ph type="pic" sz="quarter" idx="19" hasCustomPrompt="1"/>
          </p:nvPr>
        </p:nvSpPr>
        <p:spPr>
          <a:xfrm rot="21037547">
            <a:off x="8041857" y="1956456"/>
            <a:ext cx="2178670" cy="2122002"/>
          </a:xfrm>
          <a:blipFill dpi="0" rotWithShape="1">
            <a:blip r:embed="rId4">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1600">
                <a:latin typeface="Verdana" panose="020B0604030504040204" pitchFamily="34" charset="0"/>
                <a:ea typeface="Verdana" panose="020B0604030504040204" pitchFamily="34" charset="0"/>
              </a:defRPr>
            </a:lvl1pPr>
          </a:lstStyle>
          <a:p>
            <a:r>
              <a:rPr lang="fr-FR" dirty="0"/>
              <a:t>Cliquez sur l’icône pour ajouter votre photo</a:t>
            </a:r>
          </a:p>
        </p:txBody>
      </p:sp>
      <p:sp>
        <p:nvSpPr>
          <p:cNvPr id="23" name="Espace réservé du texte 2" descr="Zone pour ajouter les prénom et nom du  second contributeur. Par défaut, il est écrit Amélie Sorbon.">
            <a:extLst>
              <a:ext uri="{FF2B5EF4-FFF2-40B4-BE49-F238E27FC236}">
                <a16:creationId xmlns:a16="http://schemas.microsoft.com/office/drawing/2014/main" id="{C2231AEC-2229-4C0F-8A7D-D47604716500}"/>
              </a:ext>
            </a:extLst>
          </p:cNvPr>
          <p:cNvSpPr>
            <a:spLocks noGrp="1"/>
          </p:cNvSpPr>
          <p:nvPr>
            <p:ph type="body" sz="quarter" idx="18" hasCustomPrompt="1"/>
          </p:nvPr>
        </p:nvSpPr>
        <p:spPr>
          <a:xfrm rot="21031957">
            <a:off x="8085734" y="4699155"/>
            <a:ext cx="2806933" cy="581025"/>
          </a:xfrm>
        </p:spPr>
        <p:txBody>
          <a:bodyPr anchor="ctr" anchorCtr="0">
            <a:normAutofit/>
          </a:bodyPr>
          <a:lstStyle>
            <a:lvl1pPr marL="0" indent="0" algn="ctr">
              <a:buNone/>
              <a:defRPr sz="2600" b="0">
                <a:latin typeface="Verdana" panose="020B0604030504040204" pitchFamily="34" charset="0"/>
                <a:ea typeface="Verdana" panose="020B0604030504040204" pitchFamily="34" charset="0"/>
              </a:defRPr>
            </a:lvl1pPr>
          </a:lstStyle>
          <a:p>
            <a:pPr lvl="0"/>
            <a:r>
              <a:rPr lang="fr-FR" dirty="0"/>
              <a:t>Amélie Sorbon</a:t>
            </a:r>
          </a:p>
        </p:txBody>
      </p:sp>
      <p:sp>
        <p:nvSpPr>
          <p:cNvPr id="8" name="Rectangle 7" descr="Zone de streaming représentée par un rectangle noir. Il ne faut saisir aucun élément dans cette zone.">
            <a:extLst>
              <a:ext uri="{FF2B5EF4-FFF2-40B4-BE49-F238E27FC236}">
                <a16:creationId xmlns:a16="http://schemas.microsoft.com/office/drawing/2014/main" id="{E91800DE-0C6E-4C31-99C4-C9DA6DD151E0}"/>
              </a:ext>
            </a:extLst>
          </p:cNvPr>
          <p:cNvSpPr/>
          <p:nvPr userDrawn="1"/>
        </p:nvSpPr>
        <p:spPr>
          <a:xfrm>
            <a:off x="912148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
        <p:nvSpPr>
          <p:cNvPr id="9" name="Espace réservé du texte 2" descr="Zone de texte pour le nom de l'établissement ou de la structure.">
            <a:extLst>
              <a:ext uri="{FF2B5EF4-FFF2-40B4-BE49-F238E27FC236}">
                <a16:creationId xmlns:a16="http://schemas.microsoft.com/office/drawing/2014/main" id="{BE0A1A1E-9A78-4E2C-82E8-EB0DD070A45E}"/>
              </a:ext>
            </a:extLst>
          </p:cNvPr>
          <p:cNvSpPr>
            <a:spLocks noGrp="1"/>
          </p:cNvSpPr>
          <p:nvPr>
            <p:ph type="body" idx="13" hasCustomPrompt="1"/>
          </p:nvPr>
        </p:nvSpPr>
        <p:spPr>
          <a:xfrm>
            <a:off x="1229849" y="6011452"/>
            <a:ext cx="9726020" cy="566131"/>
          </a:xfrm>
        </p:spPr>
        <p:txBody>
          <a:bodyPr anchor="ctr" anchorCtr="0">
            <a:normAutofit/>
          </a:bodyPr>
          <a:lstStyle>
            <a:lvl1pPr marL="0" indent="0" algn="l">
              <a:buNone/>
              <a:defRPr sz="2400" i="0">
                <a:solidFill>
                  <a:schemeClr val="tx1"/>
                </a:solidFill>
                <a:latin typeface="Verdana" panose="020B0604030504040204" pitchFamily="34" charset="0"/>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Établissement : Université des Petits Bonheurs </a:t>
            </a:r>
          </a:p>
        </p:txBody>
      </p:sp>
    </p:spTree>
    <p:custDataLst>
      <p:tags r:id="rId1"/>
    </p:custDataLst>
    <p:extLst>
      <p:ext uri="{BB962C8B-B14F-4D97-AF65-F5344CB8AC3E}">
        <p14:creationId xmlns:p14="http://schemas.microsoft.com/office/powerpoint/2010/main" val="2483273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ntributeurs_bi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Image 8" descr="Par défaut, il y a la photo du main du MM25 pour le contributeur qui ne souhaite pas ajouter une photo.">
            <a:extLst>
              <a:ext uri="{FF2B5EF4-FFF2-40B4-BE49-F238E27FC236}">
                <a16:creationId xmlns:a16="http://schemas.microsoft.com/office/drawing/2014/main" id="{153DCF16-0B61-4448-91F0-C530E15068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1024015">
            <a:off x="8020330" y="1909899"/>
            <a:ext cx="2230903" cy="2230903"/>
          </a:xfrm>
          <a:prstGeom prst="rect">
            <a:avLst/>
          </a:prstGeom>
        </p:spPr>
      </p:pic>
      <p:pic>
        <p:nvPicPr>
          <p:cNvPr id="12" name="Image 11" descr="Par défaut, il y a la photo du main du MM25 pour le contributeur qui ne souhaite pas ajouter une photo.">
            <a:extLst>
              <a:ext uri="{FF2B5EF4-FFF2-40B4-BE49-F238E27FC236}">
                <a16:creationId xmlns:a16="http://schemas.microsoft.com/office/drawing/2014/main" id="{7BF19158-9D7D-4B7D-BAE6-8BC9F33FA48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305214">
            <a:off x="3152067" y="2015212"/>
            <a:ext cx="2230903" cy="2230903"/>
          </a:xfrm>
          <a:prstGeom prst="rect">
            <a:avLst/>
          </a:prstGeom>
        </p:spPr>
      </p:pic>
      <p:sp>
        <p:nvSpPr>
          <p:cNvPr id="16" name="ZoneTexte 15" descr="Diapositive casting : diapositive de présentation des deux contributeurs.">
            <a:extLst>
              <a:ext uri="{FF2B5EF4-FFF2-40B4-BE49-F238E27FC236}">
                <a16:creationId xmlns:a16="http://schemas.microsoft.com/office/drawing/2014/main" id="{EE5ABAC4-DFB0-4A0A-AAFC-CCBA3699FF68}"/>
              </a:ext>
            </a:extLst>
          </p:cNvPr>
          <p:cNvSpPr txBox="1"/>
          <p:nvPr userDrawn="1"/>
        </p:nvSpPr>
        <p:spPr>
          <a:xfrm>
            <a:off x="4514849" y="427769"/>
            <a:ext cx="3162300" cy="707886"/>
          </a:xfrm>
          <a:prstGeom prst="rect">
            <a:avLst/>
          </a:prstGeom>
          <a:noFill/>
        </p:spPr>
        <p:txBody>
          <a:bodyPr wrap="square" rtlCol="0">
            <a:spAutoFit/>
          </a:bodyPr>
          <a:lstStyle/>
          <a:p>
            <a:pPr algn="ctr"/>
            <a:r>
              <a:rPr lang="fr-FR" sz="4000" dirty="0">
                <a:latin typeface="Verdana" panose="020B0604030504040204" pitchFamily="34" charset="0"/>
                <a:ea typeface="Verdana" panose="020B0604030504040204" pitchFamily="34" charset="0"/>
              </a:rPr>
              <a:t>Casting</a:t>
            </a:r>
          </a:p>
        </p:txBody>
      </p:sp>
      <p:sp>
        <p:nvSpPr>
          <p:cNvPr id="18" name="Espace réservé du texte 2" descr="Zone pour ajouter les prénom et nom du  premier contributeur. Par défaut, il est écrit Jean LeNain.">
            <a:extLst>
              <a:ext uri="{FF2B5EF4-FFF2-40B4-BE49-F238E27FC236}">
                <a16:creationId xmlns:a16="http://schemas.microsoft.com/office/drawing/2014/main" id="{423CA673-6E3F-4549-9BE3-2CE70BFBE713}"/>
              </a:ext>
            </a:extLst>
          </p:cNvPr>
          <p:cNvSpPr>
            <a:spLocks noGrp="1"/>
          </p:cNvSpPr>
          <p:nvPr>
            <p:ph type="body" sz="quarter" idx="17" hasCustomPrompt="1"/>
          </p:nvPr>
        </p:nvSpPr>
        <p:spPr>
          <a:xfrm rot="281738">
            <a:off x="2882316" y="4828123"/>
            <a:ext cx="2416258" cy="581025"/>
          </a:xfrm>
        </p:spPr>
        <p:txBody>
          <a:bodyPr anchor="ctr" anchorCtr="0">
            <a:noAutofit/>
          </a:bodyPr>
          <a:lstStyle>
            <a:lvl1pPr marL="0" indent="0" algn="ctr">
              <a:buNone/>
              <a:defRPr sz="2600" b="0">
                <a:latin typeface="Verdana" panose="020B0604030504040204" pitchFamily="34" charset="0"/>
                <a:ea typeface="Verdana" panose="020B0604030504040204" pitchFamily="34" charset="0"/>
              </a:defRPr>
            </a:lvl1pPr>
          </a:lstStyle>
          <a:p>
            <a:pPr lvl="0"/>
            <a:r>
              <a:rPr lang="fr-FR" dirty="0"/>
              <a:t>Jean </a:t>
            </a:r>
            <a:r>
              <a:rPr lang="fr-FR" dirty="0" err="1"/>
              <a:t>LeNain</a:t>
            </a:r>
            <a:endParaRPr lang="fr-FR" dirty="0"/>
          </a:p>
        </p:txBody>
      </p:sp>
      <p:sp>
        <p:nvSpPr>
          <p:cNvPr id="19" name="Espace réservé du texte 2" descr="Zone pour ajouter les prénom et nom du  second contributeur. Par défaut, il est écrit Amélie Sorbon.">
            <a:extLst>
              <a:ext uri="{FF2B5EF4-FFF2-40B4-BE49-F238E27FC236}">
                <a16:creationId xmlns:a16="http://schemas.microsoft.com/office/drawing/2014/main" id="{A422131D-B698-4F50-AB7D-7EE512541E9D}"/>
              </a:ext>
            </a:extLst>
          </p:cNvPr>
          <p:cNvSpPr>
            <a:spLocks noGrp="1"/>
          </p:cNvSpPr>
          <p:nvPr>
            <p:ph type="body" sz="quarter" idx="18" hasCustomPrompt="1"/>
          </p:nvPr>
        </p:nvSpPr>
        <p:spPr>
          <a:xfrm rot="21031957">
            <a:off x="8085734" y="4699155"/>
            <a:ext cx="2806933" cy="581025"/>
          </a:xfrm>
        </p:spPr>
        <p:txBody>
          <a:bodyPr anchor="ctr" anchorCtr="0">
            <a:normAutofit/>
          </a:bodyPr>
          <a:lstStyle>
            <a:lvl1pPr marL="0" indent="0" algn="ctr">
              <a:buNone/>
              <a:defRPr sz="2600" b="0">
                <a:latin typeface="Verdana" panose="020B0604030504040204" pitchFamily="34" charset="0"/>
                <a:ea typeface="Verdana" panose="020B0604030504040204" pitchFamily="34" charset="0"/>
              </a:defRPr>
            </a:lvl1pPr>
          </a:lstStyle>
          <a:p>
            <a:pPr lvl="0"/>
            <a:r>
              <a:rPr lang="fr-FR" dirty="0"/>
              <a:t>Amélie Sorbon</a:t>
            </a:r>
          </a:p>
        </p:txBody>
      </p:sp>
      <p:sp>
        <p:nvSpPr>
          <p:cNvPr id="8" name="Rectangle 7" descr="Zone de streaming représentée par un rectangle noir. Il ne faut saisir aucun élément dans cette zone.">
            <a:extLst>
              <a:ext uri="{FF2B5EF4-FFF2-40B4-BE49-F238E27FC236}">
                <a16:creationId xmlns:a16="http://schemas.microsoft.com/office/drawing/2014/main" id="{711E5596-216E-4A3A-998A-D98863129DF8}"/>
              </a:ext>
            </a:extLst>
          </p:cNvPr>
          <p:cNvSpPr/>
          <p:nvPr userDrawn="1"/>
        </p:nvSpPr>
        <p:spPr>
          <a:xfrm>
            <a:off x="912148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
        <p:nvSpPr>
          <p:cNvPr id="11" name="Espace réservé du texte 2" descr="Zone de texte pour le nom de l'établissement ou de la structure.">
            <a:extLst>
              <a:ext uri="{FF2B5EF4-FFF2-40B4-BE49-F238E27FC236}">
                <a16:creationId xmlns:a16="http://schemas.microsoft.com/office/drawing/2014/main" id="{E10DC428-DB7E-4DAB-983E-EE30E276DC21}"/>
              </a:ext>
            </a:extLst>
          </p:cNvPr>
          <p:cNvSpPr>
            <a:spLocks noGrp="1"/>
          </p:cNvSpPr>
          <p:nvPr>
            <p:ph type="body" idx="13" hasCustomPrompt="1"/>
          </p:nvPr>
        </p:nvSpPr>
        <p:spPr>
          <a:xfrm>
            <a:off x="1229849" y="6011452"/>
            <a:ext cx="9726020" cy="566131"/>
          </a:xfrm>
        </p:spPr>
        <p:txBody>
          <a:bodyPr anchor="ctr" anchorCtr="0">
            <a:normAutofit/>
          </a:bodyPr>
          <a:lstStyle>
            <a:lvl1pPr marL="0" indent="0" algn="l">
              <a:buNone/>
              <a:defRPr sz="2400" i="0">
                <a:solidFill>
                  <a:schemeClr val="tx1"/>
                </a:solidFill>
                <a:latin typeface="Verdana" panose="020B0604030504040204" pitchFamily="34" charset="0"/>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Établissement : Université des Petits Bonheurs </a:t>
            </a:r>
          </a:p>
        </p:txBody>
      </p:sp>
    </p:spTree>
    <p:custDataLst>
      <p:tags r:id="rId1"/>
    </p:custDataLst>
    <p:extLst>
      <p:ext uri="{BB962C8B-B14F-4D97-AF65-F5344CB8AC3E}">
        <p14:creationId xmlns:p14="http://schemas.microsoft.com/office/powerpoint/2010/main" val="3123584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ntributeur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Espace réservé du texte 21" descr="Zone pour ajouter les prénom et nom du  premier contributeur. Par défaut, il est écrit Jean LeNain.">
            <a:extLst>
              <a:ext uri="{FF2B5EF4-FFF2-40B4-BE49-F238E27FC236}">
                <a16:creationId xmlns:a16="http://schemas.microsoft.com/office/drawing/2014/main" id="{AD1DD352-F5D7-4EF6-BAB3-780B49536323}"/>
              </a:ext>
            </a:extLst>
          </p:cNvPr>
          <p:cNvSpPr>
            <a:spLocks noGrp="1"/>
          </p:cNvSpPr>
          <p:nvPr>
            <p:ph type="body" sz="quarter" idx="20" hasCustomPrompt="1"/>
          </p:nvPr>
        </p:nvSpPr>
        <p:spPr>
          <a:xfrm rot="21071184">
            <a:off x="1724420" y="4907729"/>
            <a:ext cx="2422370" cy="549275"/>
          </a:xfrm>
        </p:spPr>
        <p:txBody>
          <a:bodyPr anchor="ctr" anchorCtr="0">
            <a:normAutofit/>
          </a:bodyPr>
          <a:lstStyle>
            <a:lvl1pPr marL="0" indent="0" algn="ctr">
              <a:buNone/>
              <a:defRPr sz="2600" b="0">
                <a:latin typeface="Verdana" panose="020B0604030504040204" pitchFamily="34" charset="0"/>
                <a:ea typeface="Verdana" panose="020B0604030504040204" pitchFamily="34" charset="0"/>
              </a:defRPr>
            </a:lvl1pPr>
          </a:lstStyle>
          <a:p>
            <a:pPr lvl="0"/>
            <a:r>
              <a:rPr lang="fr-FR" dirty="0"/>
              <a:t>Jean </a:t>
            </a:r>
            <a:r>
              <a:rPr lang="fr-FR" dirty="0" err="1"/>
              <a:t>LeNain</a:t>
            </a:r>
            <a:endParaRPr lang="fr-FR" dirty="0"/>
          </a:p>
        </p:txBody>
      </p:sp>
      <p:sp>
        <p:nvSpPr>
          <p:cNvPr id="23" name="Espace réservé du texte 21" descr="Zone pour ajouter les prénom et nom du  second contributeur. Par défaut, il est écrit Amélie Sorbon.">
            <a:extLst>
              <a:ext uri="{FF2B5EF4-FFF2-40B4-BE49-F238E27FC236}">
                <a16:creationId xmlns:a16="http://schemas.microsoft.com/office/drawing/2014/main" id="{65BB3C05-4093-4B3E-8D70-129AF3783AFC}"/>
              </a:ext>
            </a:extLst>
          </p:cNvPr>
          <p:cNvSpPr>
            <a:spLocks noGrp="1"/>
          </p:cNvSpPr>
          <p:nvPr>
            <p:ph type="body" sz="quarter" idx="21" hasCustomPrompt="1"/>
          </p:nvPr>
        </p:nvSpPr>
        <p:spPr>
          <a:xfrm rot="178505">
            <a:off x="4781826" y="4907728"/>
            <a:ext cx="2800827" cy="549275"/>
          </a:xfrm>
        </p:spPr>
        <p:txBody>
          <a:bodyPr anchor="ctr" anchorCtr="0">
            <a:normAutofit/>
          </a:bodyPr>
          <a:lstStyle>
            <a:lvl1pPr marL="0" indent="0" algn="ctr">
              <a:buNone/>
              <a:defRPr sz="2600" b="0">
                <a:latin typeface="Verdana" panose="020B0604030504040204" pitchFamily="34" charset="0"/>
                <a:ea typeface="Verdana" panose="020B0604030504040204" pitchFamily="34" charset="0"/>
              </a:defRPr>
            </a:lvl1pPr>
          </a:lstStyle>
          <a:p>
            <a:pPr lvl="0"/>
            <a:r>
              <a:rPr lang="fr-FR" dirty="0"/>
              <a:t>Amélie Sorbon</a:t>
            </a:r>
          </a:p>
        </p:txBody>
      </p:sp>
      <p:sp>
        <p:nvSpPr>
          <p:cNvPr id="24" name="Espace réservé du texte 21" descr="Zone pour ajouter les prénom et nom du  troisième contributeur. Par défaut, il est écrit Nino Diné.">
            <a:extLst>
              <a:ext uri="{FF2B5EF4-FFF2-40B4-BE49-F238E27FC236}">
                <a16:creationId xmlns:a16="http://schemas.microsoft.com/office/drawing/2014/main" id="{B0EE97FC-48F7-4CE6-BAFA-094FDA583280}"/>
              </a:ext>
            </a:extLst>
          </p:cNvPr>
          <p:cNvSpPr>
            <a:spLocks noGrp="1"/>
          </p:cNvSpPr>
          <p:nvPr>
            <p:ph type="body" sz="quarter" idx="22" hasCustomPrompt="1"/>
          </p:nvPr>
        </p:nvSpPr>
        <p:spPr>
          <a:xfrm rot="437257">
            <a:off x="8365483" y="4907728"/>
            <a:ext cx="2422370" cy="549275"/>
          </a:xfrm>
        </p:spPr>
        <p:txBody>
          <a:bodyPr anchor="ctr" anchorCtr="0">
            <a:normAutofit/>
          </a:bodyPr>
          <a:lstStyle>
            <a:lvl1pPr marL="0" indent="0" algn="ctr">
              <a:buNone/>
              <a:defRPr sz="2600" b="0">
                <a:latin typeface="Verdana" panose="020B0604030504040204" pitchFamily="34" charset="0"/>
                <a:ea typeface="Verdana" panose="020B0604030504040204" pitchFamily="34" charset="0"/>
              </a:defRPr>
            </a:lvl1pPr>
          </a:lstStyle>
          <a:p>
            <a:pPr lvl="0"/>
            <a:r>
              <a:rPr lang="fr-FR" dirty="0"/>
              <a:t>Nino Diné</a:t>
            </a:r>
          </a:p>
        </p:txBody>
      </p:sp>
      <p:sp>
        <p:nvSpPr>
          <p:cNvPr id="11" name="ZoneTexte 10" descr="Diapositive casting : diapositive de présentation des trois contributeurs.">
            <a:extLst>
              <a:ext uri="{FF2B5EF4-FFF2-40B4-BE49-F238E27FC236}">
                <a16:creationId xmlns:a16="http://schemas.microsoft.com/office/drawing/2014/main" id="{965A2B80-F2C7-4580-81F0-5CCB30E2993E}"/>
              </a:ext>
            </a:extLst>
          </p:cNvPr>
          <p:cNvSpPr txBox="1"/>
          <p:nvPr userDrawn="1"/>
        </p:nvSpPr>
        <p:spPr>
          <a:xfrm>
            <a:off x="4514849" y="427769"/>
            <a:ext cx="3162300" cy="707886"/>
          </a:xfrm>
          <a:prstGeom prst="rect">
            <a:avLst/>
          </a:prstGeom>
          <a:noFill/>
        </p:spPr>
        <p:txBody>
          <a:bodyPr wrap="square" rtlCol="0">
            <a:spAutoFit/>
          </a:bodyPr>
          <a:lstStyle/>
          <a:p>
            <a:pPr algn="ctr"/>
            <a:r>
              <a:rPr lang="fr-FR" sz="4000" dirty="0">
                <a:latin typeface="Verdana" panose="020B0604030504040204" pitchFamily="34" charset="0"/>
                <a:ea typeface="Verdana" panose="020B0604030504040204" pitchFamily="34" charset="0"/>
              </a:rPr>
              <a:t>Casting</a:t>
            </a:r>
          </a:p>
        </p:txBody>
      </p:sp>
      <p:sp>
        <p:nvSpPr>
          <p:cNvPr id="13" name="Espace réservé pour une image  7" descr="Zone pour ajouter une photo du contributeur. Par défaut, il y a la photo du main du MM25">
            <a:extLst>
              <a:ext uri="{FF2B5EF4-FFF2-40B4-BE49-F238E27FC236}">
                <a16:creationId xmlns:a16="http://schemas.microsoft.com/office/drawing/2014/main" id="{E7B31B48-341F-4FE1-A9CC-F13366EF6127}"/>
              </a:ext>
            </a:extLst>
          </p:cNvPr>
          <p:cNvSpPr>
            <a:spLocks noGrp="1"/>
          </p:cNvSpPr>
          <p:nvPr>
            <p:ph type="pic" sz="quarter" idx="16" hasCustomPrompt="1"/>
          </p:nvPr>
        </p:nvSpPr>
        <p:spPr>
          <a:xfrm rot="21039998">
            <a:off x="1525054" y="2218559"/>
            <a:ext cx="2178670" cy="2122002"/>
          </a:xfrm>
          <a:blipFill dpi="0" rotWithShape="1">
            <a:blip r:embed="rId4">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1600">
                <a:latin typeface="Verdana" panose="020B0604030504040204" pitchFamily="34" charset="0"/>
                <a:ea typeface="Verdana" panose="020B0604030504040204" pitchFamily="34" charset="0"/>
              </a:defRPr>
            </a:lvl1pPr>
          </a:lstStyle>
          <a:p>
            <a:r>
              <a:rPr lang="fr-FR" dirty="0"/>
              <a:t>Cliquez sur l’icône pour ajouter votre photo</a:t>
            </a:r>
          </a:p>
        </p:txBody>
      </p:sp>
      <p:sp>
        <p:nvSpPr>
          <p:cNvPr id="14" name="Espace réservé pour une image  7" descr="Zone pour ajouter une photo du contributeur. Par défaut, il y a la photo du main du MM25">
            <a:extLst>
              <a:ext uri="{FF2B5EF4-FFF2-40B4-BE49-F238E27FC236}">
                <a16:creationId xmlns:a16="http://schemas.microsoft.com/office/drawing/2014/main" id="{86B39B07-F58B-4BED-B794-3F4D289AFFCA}"/>
              </a:ext>
            </a:extLst>
          </p:cNvPr>
          <p:cNvSpPr>
            <a:spLocks noGrp="1"/>
          </p:cNvSpPr>
          <p:nvPr>
            <p:ph type="pic" sz="quarter" idx="23" hasCustomPrompt="1"/>
          </p:nvPr>
        </p:nvSpPr>
        <p:spPr>
          <a:xfrm rot="185126">
            <a:off x="5168159" y="2174311"/>
            <a:ext cx="2178670" cy="2122002"/>
          </a:xfrm>
          <a:blipFill dpi="0" rotWithShape="1">
            <a:blip r:embed="rId4">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1600">
                <a:latin typeface="Verdana" panose="020B0604030504040204" pitchFamily="34" charset="0"/>
                <a:ea typeface="Verdana" panose="020B0604030504040204" pitchFamily="34" charset="0"/>
              </a:defRPr>
            </a:lvl1pPr>
          </a:lstStyle>
          <a:p>
            <a:r>
              <a:rPr lang="fr-FR" dirty="0"/>
              <a:t>Cliquez sur l’icône pour ajouter votre photo</a:t>
            </a:r>
          </a:p>
        </p:txBody>
      </p:sp>
      <p:sp>
        <p:nvSpPr>
          <p:cNvPr id="15" name="Espace réservé pour une image  7" descr="Zone pour ajouter une photo du contributeur. Par défaut, il y a la photo du main du MM25">
            <a:extLst>
              <a:ext uri="{FF2B5EF4-FFF2-40B4-BE49-F238E27FC236}">
                <a16:creationId xmlns:a16="http://schemas.microsoft.com/office/drawing/2014/main" id="{A03846E1-625A-47F7-AA3A-DD0EF09EEEBC}"/>
              </a:ext>
            </a:extLst>
          </p:cNvPr>
          <p:cNvSpPr>
            <a:spLocks noGrp="1"/>
          </p:cNvSpPr>
          <p:nvPr>
            <p:ph type="pic" sz="quarter" idx="24" hasCustomPrompt="1"/>
          </p:nvPr>
        </p:nvSpPr>
        <p:spPr>
          <a:xfrm rot="517250">
            <a:off x="8762067" y="2197527"/>
            <a:ext cx="2178670" cy="2122002"/>
          </a:xfrm>
          <a:blipFill dpi="0" rotWithShape="1">
            <a:blip r:embed="rId4">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1600">
                <a:latin typeface="Verdana" panose="020B0604030504040204" pitchFamily="34" charset="0"/>
                <a:ea typeface="Verdana" panose="020B0604030504040204" pitchFamily="34" charset="0"/>
              </a:defRPr>
            </a:lvl1pPr>
          </a:lstStyle>
          <a:p>
            <a:r>
              <a:rPr lang="fr-FR" dirty="0"/>
              <a:t>Cliquez sur l’icône pour ajouter votre photo</a:t>
            </a:r>
          </a:p>
        </p:txBody>
      </p:sp>
      <p:sp>
        <p:nvSpPr>
          <p:cNvPr id="10" name="Rectangle 9" descr="Zone de streaming représentée par un rectangle noir. Il ne faut saisir aucun élément dans cette zone.">
            <a:extLst>
              <a:ext uri="{FF2B5EF4-FFF2-40B4-BE49-F238E27FC236}">
                <a16:creationId xmlns:a16="http://schemas.microsoft.com/office/drawing/2014/main" id="{912CA9E2-8E54-4E35-AB9B-A5F790E8A8DA}"/>
              </a:ext>
            </a:extLst>
          </p:cNvPr>
          <p:cNvSpPr/>
          <p:nvPr userDrawn="1"/>
        </p:nvSpPr>
        <p:spPr>
          <a:xfrm>
            <a:off x="912148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
        <p:nvSpPr>
          <p:cNvPr id="16" name="Espace réservé du texte 2" descr="Zone de texte pour le nom de l'établissement ou de la structure.">
            <a:extLst>
              <a:ext uri="{FF2B5EF4-FFF2-40B4-BE49-F238E27FC236}">
                <a16:creationId xmlns:a16="http://schemas.microsoft.com/office/drawing/2014/main" id="{10EC8552-407D-420A-82EE-02EBC8CA091A}"/>
              </a:ext>
            </a:extLst>
          </p:cNvPr>
          <p:cNvSpPr>
            <a:spLocks noGrp="1"/>
          </p:cNvSpPr>
          <p:nvPr>
            <p:ph type="body" idx="13" hasCustomPrompt="1"/>
          </p:nvPr>
        </p:nvSpPr>
        <p:spPr>
          <a:xfrm>
            <a:off x="1229849" y="6011452"/>
            <a:ext cx="9726020" cy="566131"/>
          </a:xfrm>
        </p:spPr>
        <p:txBody>
          <a:bodyPr anchor="ctr" anchorCtr="0">
            <a:normAutofit/>
          </a:bodyPr>
          <a:lstStyle>
            <a:lvl1pPr marL="0" indent="0" algn="l">
              <a:buNone/>
              <a:defRPr sz="2400" i="0">
                <a:solidFill>
                  <a:schemeClr val="tx1"/>
                </a:solidFill>
                <a:latin typeface="Verdana" panose="020B0604030504040204" pitchFamily="34" charset="0"/>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Établissement : Université des Petits Bonheurs </a:t>
            </a:r>
          </a:p>
        </p:txBody>
      </p:sp>
    </p:spTree>
    <p:custDataLst>
      <p:tags r:id="rId1"/>
    </p:custDataLst>
    <p:extLst>
      <p:ext uri="{BB962C8B-B14F-4D97-AF65-F5344CB8AC3E}">
        <p14:creationId xmlns:p14="http://schemas.microsoft.com/office/powerpoint/2010/main" val="1836839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ntributeurs_bi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2" descr="Par défaut, il y a la photo du main du MM25 pour le contributeur qui ne souhaite pas ajouter une photo.">
            <a:extLst>
              <a:ext uri="{FF2B5EF4-FFF2-40B4-BE49-F238E27FC236}">
                <a16:creationId xmlns:a16="http://schemas.microsoft.com/office/drawing/2014/main" id="{BA4E44B3-1B71-4452-A002-6DCB90CE2F4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1056817">
            <a:off x="1518650" y="2178194"/>
            <a:ext cx="2179542" cy="2179542"/>
          </a:xfrm>
          <a:prstGeom prst="rect">
            <a:avLst/>
          </a:prstGeom>
        </p:spPr>
      </p:pic>
      <p:pic>
        <p:nvPicPr>
          <p:cNvPr id="14" name="Image 13" descr="Par défaut, il y a la photo du main du MM25 pour le contributeur qui ne souhaite pas ajouter une photo.">
            <a:extLst>
              <a:ext uri="{FF2B5EF4-FFF2-40B4-BE49-F238E27FC236}">
                <a16:creationId xmlns:a16="http://schemas.microsoft.com/office/drawing/2014/main" id="{37AC7958-37B8-4759-BC94-8A0F94C65CE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10610">
            <a:off x="8749997" y="2170767"/>
            <a:ext cx="2188728" cy="2188728"/>
          </a:xfrm>
          <a:prstGeom prst="rect">
            <a:avLst/>
          </a:prstGeom>
        </p:spPr>
      </p:pic>
      <p:pic>
        <p:nvPicPr>
          <p:cNvPr id="16" name="Image 15" descr="Par défaut, il y a la photo du main du MM25 pour le contributeur qui ne souhaite pas ajouter une photo.">
            <a:extLst>
              <a:ext uri="{FF2B5EF4-FFF2-40B4-BE49-F238E27FC236}">
                <a16:creationId xmlns:a16="http://schemas.microsoft.com/office/drawing/2014/main" id="{D1F2A970-907E-4159-A96F-C1EF95348A4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79442">
            <a:off x="5147035" y="2132143"/>
            <a:ext cx="2212838" cy="2212838"/>
          </a:xfrm>
          <a:prstGeom prst="rect">
            <a:avLst/>
          </a:prstGeom>
        </p:spPr>
      </p:pic>
      <p:sp>
        <p:nvSpPr>
          <p:cNvPr id="13" name="Espace réservé du texte 21" descr="Zone pour ajouter les prénom et nom du  premier contributeur. Par défaut, il est écrit Jean LeNain.">
            <a:extLst>
              <a:ext uri="{FF2B5EF4-FFF2-40B4-BE49-F238E27FC236}">
                <a16:creationId xmlns:a16="http://schemas.microsoft.com/office/drawing/2014/main" id="{6ECE2387-3E50-4ADB-B807-40BE7DCEB8FD}"/>
              </a:ext>
            </a:extLst>
          </p:cNvPr>
          <p:cNvSpPr>
            <a:spLocks noGrp="1"/>
          </p:cNvSpPr>
          <p:nvPr>
            <p:ph type="body" sz="quarter" idx="20" hasCustomPrompt="1"/>
          </p:nvPr>
        </p:nvSpPr>
        <p:spPr>
          <a:xfrm rot="21071184">
            <a:off x="1724420" y="4907729"/>
            <a:ext cx="2422370" cy="549275"/>
          </a:xfrm>
        </p:spPr>
        <p:txBody>
          <a:bodyPr anchor="ctr" anchorCtr="0">
            <a:normAutofit/>
          </a:bodyPr>
          <a:lstStyle>
            <a:lvl1pPr marL="0" indent="0" algn="ctr">
              <a:buNone/>
              <a:defRPr sz="2600" b="0">
                <a:latin typeface="Verdana" panose="020B0604030504040204" pitchFamily="34" charset="0"/>
                <a:ea typeface="Verdana" panose="020B0604030504040204" pitchFamily="34" charset="0"/>
              </a:defRPr>
            </a:lvl1pPr>
          </a:lstStyle>
          <a:p>
            <a:pPr lvl="0"/>
            <a:r>
              <a:rPr lang="fr-FR" dirty="0"/>
              <a:t>Jean </a:t>
            </a:r>
            <a:r>
              <a:rPr lang="fr-FR" dirty="0" err="1"/>
              <a:t>LeNain</a:t>
            </a:r>
            <a:endParaRPr lang="fr-FR" dirty="0"/>
          </a:p>
        </p:txBody>
      </p:sp>
      <p:sp>
        <p:nvSpPr>
          <p:cNvPr id="17" name="Espace réservé du texte 21" descr="Zone pour ajouter les prénom et nom du  troisième contributeur. Par défaut, il est écrit Nino Diné.">
            <a:extLst>
              <a:ext uri="{FF2B5EF4-FFF2-40B4-BE49-F238E27FC236}">
                <a16:creationId xmlns:a16="http://schemas.microsoft.com/office/drawing/2014/main" id="{EA4D56EB-BBD7-4CCB-9C50-D051484410A8}"/>
              </a:ext>
            </a:extLst>
          </p:cNvPr>
          <p:cNvSpPr>
            <a:spLocks noGrp="1"/>
          </p:cNvSpPr>
          <p:nvPr>
            <p:ph type="body" sz="quarter" idx="22" hasCustomPrompt="1"/>
          </p:nvPr>
        </p:nvSpPr>
        <p:spPr>
          <a:xfrm rot="437257">
            <a:off x="8365483" y="4907728"/>
            <a:ext cx="2422370" cy="549275"/>
          </a:xfrm>
        </p:spPr>
        <p:txBody>
          <a:bodyPr anchor="ctr" anchorCtr="0">
            <a:normAutofit/>
          </a:bodyPr>
          <a:lstStyle>
            <a:lvl1pPr marL="0" indent="0" algn="ctr">
              <a:buNone/>
              <a:defRPr sz="2600" b="0">
                <a:latin typeface="Verdana" panose="020B0604030504040204" pitchFamily="34" charset="0"/>
                <a:ea typeface="Verdana" panose="020B0604030504040204" pitchFamily="34" charset="0"/>
              </a:defRPr>
            </a:lvl1pPr>
          </a:lstStyle>
          <a:p>
            <a:pPr lvl="0"/>
            <a:r>
              <a:rPr lang="fr-FR" dirty="0"/>
              <a:t>Nino Diné</a:t>
            </a:r>
          </a:p>
        </p:txBody>
      </p:sp>
      <p:sp>
        <p:nvSpPr>
          <p:cNvPr id="19" name="ZoneTexte 18" descr="Diapositive casting : diapositive de présentation des trois contributeurs.">
            <a:extLst>
              <a:ext uri="{FF2B5EF4-FFF2-40B4-BE49-F238E27FC236}">
                <a16:creationId xmlns:a16="http://schemas.microsoft.com/office/drawing/2014/main" id="{CEAC2ED6-181B-4FB1-AE6A-DE55BF9835DD}"/>
              </a:ext>
            </a:extLst>
          </p:cNvPr>
          <p:cNvSpPr txBox="1"/>
          <p:nvPr userDrawn="1"/>
        </p:nvSpPr>
        <p:spPr>
          <a:xfrm>
            <a:off x="4514849" y="427769"/>
            <a:ext cx="3162300" cy="707886"/>
          </a:xfrm>
          <a:prstGeom prst="rect">
            <a:avLst/>
          </a:prstGeom>
          <a:noFill/>
        </p:spPr>
        <p:txBody>
          <a:bodyPr wrap="square" rtlCol="0">
            <a:spAutoFit/>
          </a:bodyPr>
          <a:lstStyle/>
          <a:p>
            <a:pPr algn="ctr"/>
            <a:r>
              <a:rPr lang="fr-FR" sz="4000" dirty="0">
                <a:latin typeface="Verdana" panose="020B0604030504040204" pitchFamily="34" charset="0"/>
                <a:ea typeface="Verdana" panose="020B0604030504040204" pitchFamily="34" charset="0"/>
              </a:rPr>
              <a:t>Casting</a:t>
            </a:r>
          </a:p>
        </p:txBody>
      </p:sp>
      <p:sp>
        <p:nvSpPr>
          <p:cNvPr id="11" name="Espace réservé du texte 21" descr="Zone pour ajouter les prénom et nom du  second contributeur. Par défaut, il est écrit Amélie Sorbon.">
            <a:extLst>
              <a:ext uri="{FF2B5EF4-FFF2-40B4-BE49-F238E27FC236}">
                <a16:creationId xmlns:a16="http://schemas.microsoft.com/office/drawing/2014/main" id="{00F76D68-D24B-4619-B2DE-91E3C7D00D45}"/>
              </a:ext>
            </a:extLst>
          </p:cNvPr>
          <p:cNvSpPr>
            <a:spLocks noGrp="1"/>
          </p:cNvSpPr>
          <p:nvPr>
            <p:ph type="body" sz="quarter" idx="21" hasCustomPrompt="1"/>
          </p:nvPr>
        </p:nvSpPr>
        <p:spPr>
          <a:xfrm rot="178505">
            <a:off x="4781826" y="4907728"/>
            <a:ext cx="2800827" cy="549275"/>
          </a:xfrm>
        </p:spPr>
        <p:txBody>
          <a:bodyPr anchor="ctr" anchorCtr="0">
            <a:normAutofit/>
          </a:bodyPr>
          <a:lstStyle>
            <a:lvl1pPr marL="0" indent="0" algn="ctr">
              <a:buNone/>
              <a:defRPr sz="2600" b="0">
                <a:latin typeface="Verdana" panose="020B0604030504040204" pitchFamily="34" charset="0"/>
                <a:ea typeface="Verdana" panose="020B0604030504040204" pitchFamily="34" charset="0"/>
              </a:defRPr>
            </a:lvl1pPr>
          </a:lstStyle>
          <a:p>
            <a:pPr lvl="0"/>
            <a:r>
              <a:rPr lang="fr-FR" dirty="0"/>
              <a:t>Amélie Sorbon</a:t>
            </a:r>
          </a:p>
        </p:txBody>
      </p:sp>
      <p:sp>
        <p:nvSpPr>
          <p:cNvPr id="10" name="Rectangle 9" descr="Zone de streaming représentée par un rectangle noir. Il ne faut saisir aucun élément dans cette zone.">
            <a:extLst>
              <a:ext uri="{FF2B5EF4-FFF2-40B4-BE49-F238E27FC236}">
                <a16:creationId xmlns:a16="http://schemas.microsoft.com/office/drawing/2014/main" id="{0F639603-1319-4468-85CB-4757F9FAEC93}"/>
              </a:ext>
            </a:extLst>
          </p:cNvPr>
          <p:cNvSpPr/>
          <p:nvPr userDrawn="1"/>
        </p:nvSpPr>
        <p:spPr>
          <a:xfrm>
            <a:off x="912148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
        <p:nvSpPr>
          <p:cNvPr id="15" name="Espace réservé du texte 2" descr="Zone de texte pour le nom de l'établissement ou de la structure.">
            <a:extLst>
              <a:ext uri="{FF2B5EF4-FFF2-40B4-BE49-F238E27FC236}">
                <a16:creationId xmlns:a16="http://schemas.microsoft.com/office/drawing/2014/main" id="{0635CABC-B40B-40DD-96CD-226DDD12AF77}"/>
              </a:ext>
            </a:extLst>
          </p:cNvPr>
          <p:cNvSpPr>
            <a:spLocks noGrp="1"/>
          </p:cNvSpPr>
          <p:nvPr>
            <p:ph type="body" idx="13" hasCustomPrompt="1"/>
          </p:nvPr>
        </p:nvSpPr>
        <p:spPr>
          <a:xfrm>
            <a:off x="1229849" y="6011452"/>
            <a:ext cx="9726020" cy="566131"/>
          </a:xfrm>
        </p:spPr>
        <p:txBody>
          <a:bodyPr anchor="ctr" anchorCtr="0">
            <a:normAutofit/>
          </a:bodyPr>
          <a:lstStyle>
            <a:lvl1pPr marL="0" indent="0" algn="l">
              <a:buNone/>
              <a:defRPr sz="2400" i="0">
                <a:solidFill>
                  <a:schemeClr val="tx1"/>
                </a:solidFill>
                <a:latin typeface="Verdana" panose="020B0604030504040204" pitchFamily="34" charset="0"/>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Établissement : Université des Petits Bonheurs </a:t>
            </a:r>
          </a:p>
        </p:txBody>
      </p:sp>
    </p:spTree>
    <p:custDataLst>
      <p:tags r:id="rId1"/>
    </p:custDataLst>
    <p:extLst>
      <p:ext uri="{BB962C8B-B14F-4D97-AF65-F5344CB8AC3E}">
        <p14:creationId xmlns:p14="http://schemas.microsoft.com/office/powerpoint/2010/main" val="2255120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FFEFD65-DC15-4763-8A1D-AD0CAEEE25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0B6FE8D1-5A44-4FF5-B8BF-1D19EE314B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C9D6A87A-F186-4C0D-ABD2-DC320575A3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dirty="0"/>
          </a:p>
        </p:txBody>
      </p:sp>
      <p:sp>
        <p:nvSpPr>
          <p:cNvPr id="5" name="Espace réservé du pied de page 4">
            <a:extLst>
              <a:ext uri="{FF2B5EF4-FFF2-40B4-BE49-F238E27FC236}">
                <a16:creationId xmlns:a16="http://schemas.microsoft.com/office/drawing/2014/main" id="{0DBBF1C6-0834-4A27-9B81-F41CED284E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22FE48A6-56AA-4969-AEF4-6321B4FCF6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B2B0F-4331-4122-A959-AFC9D043544F}" type="slidenum">
              <a:rPr lang="fr-FR" smtClean="0"/>
              <a:t>‹N°›</a:t>
            </a:fld>
            <a:endParaRPr lang="fr-FR"/>
          </a:p>
        </p:txBody>
      </p:sp>
    </p:spTree>
    <p:custDataLst>
      <p:tags r:id="rId31"/>
    </p:custDataLst>
    <p:extLst>
      <p:ext uri="{BB962C8B-B14F-4D97-AF65-F5344CB8AC3E}">
        <p14:creationId xmlns:p14="http://schemas.microsoft.com/office/powerpoint/2010/main" val="2905710596"/>
      </p:ext>
    </p:extLst>
  </p:cSld>
  <p:clrMap bg1="lt1" tx1="dk1" bg2="lt2" tx2="dk2" accent1="accent1" accent2="accent2" accent3="accent3" accent4="accent4" accent5="accent5" accent6="accent6" hlink="hlink" folHlink="folHlink"/>
  <p:sldLayoutIdLst>
    <p:sldLayoutId id="2147483696" r:id="rId1"/>
    <p:sldLayoutId id="2147483649" r:id="rId2"/>
    <p:sldLayoutId id="2147483673" r:id="rId3"/>
    <p:sldLayoutId id="2147483663" r:id="rId4"/>
    <p:sldLayoutId id="2147483671" r:id="rId5"/>
    <p:sldLayoutId id="2147483662" r:id="rId6"/>
    <p:sldLayoutId id="2147483670" r:id="rId7"/>
    <p:sldLayoutId id="2147483661" r:id="rId8"/>
    <p:sldLayoutId id="2147483669" r:id="rId9"/>
    <p:sldLayoutId id="2147483672" r:id="rId10"/>
    <p:sldLayoutId id="2147483690" r:id="rId11"/>
    <p:sldLayoutId id="2147483681" r:id="rId12"/>
    <p:sldLayoutId id="2147483682" r:id="rId13"/>
    <p:sldLayoutId id="2147483660" r:id="rId14"/>
    <p:sldLayoutId id="2147483650" r:id="rId15"/>
    <p:sldLayoutId id="2147483683" r:id="rId16"/>
    <p:sldLayoutId id="2147483684" r:id="rId17"/>
    <p:sldLayoutId id="2147483686" r:id="rId18"/>
    <p:sldLayoutId id="2147483691" r:id="rId19"/>
    <p:sldLayoutId id="2147483688" r:id="rId20"/>
    <p:sldLayoutId id="2147483692" r:id="rId21"/>
    <p:sldLayoutId id="2147483693" r:id="rId22"/>
    <p:sldLayoutId id="2147483694" r:id="rId23"/>
    <p:sldLayoutId id="2147483678" r:id="rId24"/>
    <p:sldLayoutId id="2147483695" r:id="rId25"/>
    <p:sldLayoutId id="2147483665" r:id="rId26"/>
    <p:sldLayoutId id="2147483666" r:id="rId27"/>
    <p:sldLayoutId id="2147483697" r:id="rId28"/>
    <p:sldLayoutId id="2147483679" r:id="rId29"/>
  </p:sldLayoutIdLst>
  <p:txStyles>
    <p:titleStyle>
      <a:lvl1pPr algn="l" defTabSz="914400" rtl="0" eaLnBrk="1" latinLnBrk="0" hangingPunct="1">
        <a:lnSpc>
          <a:spcPct val="90000"/>
        </a:lnSpc>
        <a:spcBef>
          <a:spcPct val="0"/>
        </a:spcBef>
        <a:buNone/>
        <a:defRPr sz="40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0.xml"/><Relationship Id="rId1" Type="http://schemas.openxmlformats.org/officeDocument/2006/relationships/tags" Target="../tags/tag42.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0.xml"/><Relationship Id="rId1" Type="http://schemas.openxmlformats.org/officeDocument/2006/relationships/tags" Target="../tags/tag43.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0.xml"/><Relationship Id="rId1" Type="http://schemas.openxmlformats.org/officeDocument/2006/relationships/tags" Target="../tags/tag44.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0.xml"/><Relationship Id="rId1" Type="http://schemas.openxmlformats.org/officeDocument/2006/relationships/tags" Target="../tags/tag45.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0.xml"/><Relationship Id="rId1" Type="http://schemas.openxmlformats.org/officeDocument/2006/relationships/tags" Target="../tags/tag4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0.xml"/><Relationship Id="rId1" Type="http://schemas.openxmlformats.org/officeDocument/2006/relationships/tags" Target="../tags/tag47.xml"/><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0.xml"/><Relationship Id="rId1" Type="http://schemas.openxmlformats.org/officeDocument/2006/relationships/tags" Target="../tags/tag48.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0.xml"/><Relationship Id="rId1" Type="http://schemas.openxmlformats.org/officeDocument/2006/relationships/tags" Target="../tags/tag49.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0.xml"/><Relationship Id="rId1" Type="http://schemas.openxmlformats.org/officeDocument/2006/relationships/tags" Target="../tags/tag50.xml"/><Relationship Id="rId6" Type="http://schemas.openxmlformats.org/officeDocument/2006/relationships/image" Target="../media/image24.pn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0.xml"/><Relationship Id="rId1" Type="http://schemas.openxmlformats.org/officeDocument/2006/relationships/tags" Target="../tags/tag51.xml"/><Relationship Id="rId6" Type="http://schemas.openxmlformats.org/officeDocument/2006/relationships/image" Target="../media/image16.png"/><Relationship Id="rId5" Type="http://schemas.openxmlformats.org/officeDocument/2006/relationships/image" Target="../media/image58.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jpeg"/><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image" Target="../media/image13.png"/><Relationship Id="rId5" Type="http://schemas.openxmlformats.org/officeDocument/2006/relationships/image" Target="../media/image17.jpe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0.xml"/><Relationship Id="rId1" Type="http://schemas.openxmlformats.org/officeDocument/2006/relationships/tags" Target="../tags/tag5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7.xml"/><Relationship Id="rId1" Type="http://schemas.openxmlformats.org/officeDocument/2006/relationships/tags" Target="../tags/tag5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35.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8.xml"/><Relationship Id="rId1" Type="http://schemas.openxmlformats.org/officeDocument/2006/relationships/tags" Target="../tags/tag36.xml"/><Relationship Id="rId5" Type="http://schemas.openxmlformats.org/officeDocument/2006/relationships/image" Target="../media/image23.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0.xml"/><Relationship Id="rId1" Type="http://schemas.openxmlformats.org/officeDocument/2006/relationships/tags" Target="../tags/tag37.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0.xml"/><Relationship Id="rId1" Type="http://schemas.openxmlformats.org/officeDocument/2006/relationships/tags" Target="../tags/tag38.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0.xml"/><Relationship Id="rId1" Type="http://schemas.openxmlformats.org/officeDocument/2006/relationships/tags" Target="../tags/tag3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0.xml"/><Relationship Id="rId1" Type="http://schemas.openxmlformats.org/officeDocument/2006/relationships/tags" Target="../tags/tag40.xml"/><Relationship Id="rId6" Type="http://schemas.openxmlformats.org/officeDocument/2006/relationships/image" Target="../media/image25.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7.png"/><Relationship Id="rId2" Type="http://schemas.openxmlformats.org/officeDocument/2006/relationships/slideLayout" Target="../slideLayouts/slideLayout20.xml"/><Relationship Id="rId1" Type="http://schemas.openxmlformats.org/officeDocument/2006/relationships/tags" Target="../tags/tag4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9D849F-400A-4B00-9882-C67F506FE961}"/>
              </a:ext>
            </a:extLst>
          </p:cNvPr>
          <p:cNvSpPr>
            <a:spLocks noGrp="1"/>
          </p:cNvSpPr>
          <p:nvPr>
            <p:ph type="title"/>
          </p:nvPr>
        </p:nvSpPr>
        <p:spPr>
          <a:xfrm>
            <a:off x="1229849" y="1403701"/>
            <a:ext cx="9726020" cy="1947862"/>
          </a:xfrm>
        </p:spPr>
        <p:txBody>
          <a:bodyPr/>
          <a:lstStyle/>
          <a:p>
            <a:r>
              <a:rPr lang="fr-FR" dirty="0"/>
              <a:t>La symphonie des cristaux</a:t>
            </a:r>
          </a:p>
        </p:txBody>
      </p:sp>
      <p:sp>
        <p:nvSpPr>
          <p:cNvPr id="3" name="Espace réservé du texte 2">
            <a:extLst>
              <a:ext uri="{FF2B5EF4-FFF2-40B4-BE49-F238E27FC236}">
                <a16:creationId xmlns:a16="http://schemas.microsoft.com/office/drawing/2014/main" id="{E89CBF9D-C734-4E53-86B8-34341A0E891C}"/>
              </a:ext>
            </a:extLst>
          </p:cNvPr>
          <p:cNvSpPr>
            <a:spLocks noGrp="1"/>
          </p:cNvSpPr>
          <p:nvPr>
            <p:ph type="body" idx="1"/>
          </p:nvPr>
        </p:nvSpPr>
        <p:spPr>
          <a:xfrm>
            <a:off x="518614" y="3066046"/>
            <a:ext cx="11129749" cy="781396"/>
          </a:xfrm>
        </p:spPr>
        <p:txBody>
          <a:bodyPr/>
          <a:lstStyle/>
          <a:p>
            <a:r>
              <a:rPr lang="fr-FR" dirty="0"/>
              <a:t>Ou la combinaison de carte d’apprentissage, baluchon et </a:t>
            </a:r>
            <a:r>
              <a:rPr lang="fr-FR" dirty="0" err="1"/>
              <a:t>filtercode</a:t>
            </a:r>
            <a:endParaRPr lang="fr-FR" dirty="0"/>
          </a:p>
        </p:txBody>
      </p:sp>
      <p:sp>
        <p:nvSpPr>
          <p:cNvPr id="5" name="Espace réservé du texte 3">
            <a:extLst>
              <a:ext uri="{FF2B5EF4-FFF2-40B4-BE49-F238E27FC236}">
                <a16:creationId xmlns:a16="http://schemas.microsoft.com/office/drawing/2014/main" id="{315BEA0C-0111-CB5E-2BBD-96F91BFCC00F}"/>
              </a:ext>
            </a:extLst>
          </p:cNvPr>
          <p:cNvSpPr txBox="1">
            <a:spLocks/>
          </p:cNvSpPr>
          <p:nvPr/>
        </p:nvSpPr>
        <p:spPr>
          <a:xfrm>
            <a:off x="2806323" y="4146156"/>
            <a:ext cx="5847838" cy="49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dirty="0"/>
              <a:t>Le Forem (Belgique)</a:t>
            </a:r>
          </a:p>
        </p:txBody>
      </p:sp>
      <p:pic>
        <p:nvPicPr>
          <p:cNvPr id="6" name="Image 5" descr="Une image contenant Police, Graphique, logo, graphisme&#10;&#10;Description générée automatiquement">
            <a:extLst>
              <a:ext uri="{FF2B5EF4-FFF2-40B4-BE49-F238E27FC236}">
                <a16:creationId xmlns:a16="http://schemas.microsoft.com/office/drawing/2014/main" id="{ADEE94B2-1AE8-D94A-C35E-6745C31B9B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289" y="3947013"/>
            <a:ext cx="2423165" cy="697993"/>
          </a:xfrm>
          <a:prstGeom prst="rect">
            <a:avLst/>
          </a:prstGeom>
        </p:spPr>
      </p:pic>
      <p:pic>
        <p:nvPicPr>
          <p:cNvPr id="7" name="Image 6" descr="Une image contenant texte, Police, capture d’écran, Graphique&#10;&#10;Description générée automatiquement">
            <a:extLst>
              <a:ext uri="{FF2B5EF4-FFF2-40B4-BE49-F238E27FC236}">
                <a16:creationId xmlns:a16="http://schemas.microsoft.com/office/drawing/2014/main" id="{BB737CE6-DB3D-AFBB-0A80-9A2544632B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7843" y="3750387"/>
            <a:ext cx="2959868" cy="1290388"/>
          </a:xfrm>
          <a:prstGeom prst="rect">
            <a:avLst/>
          </a:prstGeom>
        </p:spPr>
      </p:pic>
      <p:pic>
        <p:nvPicPr>
          <p:cNvPr id="8" name="Image 7" descr="Une image contenant texte, logo, Police, Graphique&#10;&#10;Description générée automatiquement">
            <a:extLst>
              <a:ext uri="{FF2B5EF4-FFF2-40B4-BE49-F238E27FC236}">
                <a16:creationId xmlns:a16="http://schemas.microsoft.com/office/drawing/2014/main" id="{BABD207F-CE57-1217-8BE0-F8ED94437A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6112" y="5239918"/>
            <a:ext cx="4271731" cy="938842"/>
          </a:xfrm>
          <a:prstGeom prst="rect">
            <a:avLst/>
          </a:prstGeom>
        </p:spPr>
      </p:pic>
    </p:spTree>
    <p:custDataLst>
      <p:tags r:id="rId1"/>
    </p:custDataLst>
    <p:extLst>
      <p:ext uri="{BB962C8B-B14F-4D97-AF65-F5344CB8AC3E}">
        <p14:creationId xmlns:p14="http://schemas.microsoft.com/office/powerpoint/2010/main" val="1607711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D5A60-80EA-6820-03E9-F5FAA65D02FA}"/>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38EEB0CA-1D8D-3016-914D-2CAD964424FF}"/>
              </a:ext>
            </a:extLst>
          </p:cNvPr>
          <p:cNvPicPr>
            <a:picLocks noChangeAspect="1"/>
          </p:cNvPicPr>
          <p:nvPr/>
        </p:nvPicPr>
        <p:blipFill>
          <a:blip r:embed="rId3"/>
          <a:stretch>
            <a:fillRect/>
          </a:stretch>
        </p:blipFill>
        <p:spPr>
          <a:xfrm>
            <a:off x="3695098" y="1313699"/>
            <a:ext cx="3228999" cy="5391189"/>
          </a:xfrm>
          <a:prstGeom prst="rect">
            <a:avLst/>
          </a:prstGeom>
        </p:spPr>
      </p:pic>
      <p:pic>
        <p:nvPicPr>
          <p:cNvPr id="12" name="Image 11">
            <a:extLst>
              <a:ext uri="{FF2B5EF4-FFF2-40B4-BE49-F238E27FC236}">
                <a16:creationId xmlns:a16="http://schemas.microsoft.com/office/drawing/2014/main" id="{CE57CF43-88CD-3076-27E2-15232750C4C3}"/>
              </a:ext>
            </a:extLst>
          </p:cNvPr>
          <p:cNvPicPr>
            <a:picLocks noChangeAspect="1"/>
          </p:cNvPicPr>
          <p:nvPr/>
        </p:nvPicPr>
        <p:blipFill>
          <a:blip r:embed="rId4"/>
          <a:stretch>
            <a:fillRect/>
          </a:stretch>
        </p:blipFill>
        <p:spPr>
          <a:xfrm>
            <a:off x="6165650" y="3985481"/>
            <a:ext cx="2341067" cy="2237426"/>
          </a:xfrm>
          <a:prstGeom prst="rect">
            <a:avLst/>
          </a:prstGeom>
        </p:spPr>
      </p:pic>
      <p:sp>
        <p:nvSpPr>
          <p:cNvPr id="2" name="Titre 1">
            <a:extLst>
              <a:ext uri="{FF2B5EF4-FFF2-40B4-BE49-F238E27FC236}">
                <a16:creationId xmlns:a16="http://schemas.microsoft.com/office/drawing/2014/main" id="{435FB9D8-229E-01C9-CFA4-89D505B4B6AA}"/>
              </a:ext>
            </a:extLst>
          </p:cNvPr>
          <p:cNvSpPr>
            <a:spLocks noGrp="1"/>
          </p:cNvSpPr>
          <p:nvPr>
            <p:ph type="title"/>
          </p:nvPr>
        </p:nvSpPr>
        <p:spPr>
          <a:xfrm>
            <a:off x="3186906" y="650557"/>
            <a:ext cx="5818187" cy="778933"/>
          </a:xfrm>
        </p:spPr>
        <p:txBody>
          <a:bodyPr anchor="ctr">
            <a:normAutofit fontScale="90000"/>
          </a:bodyPr>
          <a:lstStyle/>
          <a:p>
            <a:r>
              <a:rPr lang="fr-FR" sz="3700" dirty="0"/>
              <a:t>Un module et des récoltes </a:t>
            </a:r>
          </a:p>
        </p:txBody>
      </p:sp>
      <p:pic>
        <p:nvPicPr>
          <p:cNvPr id="11" name="Image 10">
            <a:extLst>
              <a:ext uri="{FF2B5EF4-FFF2-40B4-BE49-F238E27FC236}">
                <a16:creationId xmlns:a16="http://schemas.microsoft.com/office/drawing/2014/main" id="{3F54E22C-1B01-A174-8F13-90E9F6C7B2BC}"/>
              </a:ext>
            </a:extLst>
          </p:cNvPr>
          <p:cNvPicPr>
            <a:picLocks noChangeAspect="1"/>
          </p:cNvPicPr>
          <p:nvPr/>
        </p:nvPicPr>
        <p:blipFill>
          <a:blip r:embed="rId5"/>
          <a:srcRect r="33264" b="7197"/>
          <a:stretch>
            <a:fillRect/>
          </a:stretch>
        </p:blipFill>
        <p:spPr>
          <a:xfrm>
            <a:off x="8213121" y="1184383"/>
            <a:ext cx="3038492" cy="3774480"/>
          </a:xfrm>
          <a:prstGeom prst="rect">
            <a:avLst/>
          </a:prstGeom>
        </p:spPr>
      </p:pic>
      <p:pic>
        <p:nvPicPr>
          <p:cNvPr id="4" name="Image 3">
            <a:extLst>
              <a:ext uri="{FF2B5EF4-FFF2-40B4-BE49-F238E27FC236}">
                <a16:creationId xmlns:a16="http://schemas.microsoft.com/office/drawing/2014/main" id="{96454BB6-0AE9-B2FA-3FEF-FD005BA1A824}"/>
              </a:ext>
            </a:extLst>
          </p:cNvPr>
          <p:cNvPicPr>
            <a:picLocks noChangeAspect="1"/>
          </p:cNvPicPr>
          <p:nvPr/>
        </p:nvPicPr>
        <p:blipFill>
          <a:blip r:embed="rId6"/>
          <a:stretch>
            <a:fillRect/>
          </a:stretch>
        </p:blipFill>
        <p:spPr>
          <a:xfrm>
            <a:off x="608859" y="1313699"/>
            <a:ext cx="3143273" cy="5343564"/>
          </a:xfrm>
          <a:prstGeom prst="rect">
            <a:avLst/>
          </a:prstGeom>
        </p:spPr>
      </p:pic>
      <p:sp>
        <p:nvSpPr>
          <p:cNvPr id="3" name="Rectangle : coins arrondis 2">
            <a:extLst>
              <a:ext uri="{FF2B5EF4-FFF2-40B4-BE49-F238E27FC236}">
                <a16:creationId xmlns:a16="http://schemas.microsoft.com/office/drawing/2014/main" id="{CD9DDBD6-0A2A-5133-4222-DCAFDD9F1E58}"/>
              </a:ext>
            </a:extLst>
          </p:cNvPr>
          <p:cNvSpPr/>
          <p:nvPr/>
        </p:nvSpPr>
        <p:spPr>
          <a:xfrm>
            <a:off x="608859" y="1429490"/>
            <a:ext cx="2811895" cy="370592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custDataLst>
      <p:tags r:id="rId1"/>
    </p:custDataLst>
    <p:extLst>
      <p:ext uri="{BB962C8B-B14F-4D97-AF65-F5344CB8AC3E}">
        <p14:creationId xmlns:p14="http://schemas.microsoft.com/office/powerpoint/2010/main" val="2099804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4FE41-F87D-3DCB-98C8-67ED93F3E9E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BB86F9C-C29C-775E-4761-F69603FDC003}"/>
              </a:ext>
            </a:extLst>
          </p:cNvPr>
          <p:cNvSpPr>
            <a:spLocks noGrp="1"/>
          </p:cNvSpPr>
          <p:nvPr>
            <p:ph type="title"/>
          </p:nvPr>
        </p:nvSpPr>
        <p:spPr>
          <a:xfrm>
            <a:off x="3186906" y="650557"/>
            <a:ext cx="5818187" cy="778933"/>
          </a:xfrm>
        </p:spPr>
        <p:txBody>
          <a:bodyPr anchor="ctr">
            <a:normAutofit fontScale="90000"/>
          </a:bodyPr>
          <a:lstStyle/>
          <a:p>
            <a:r>
              <a:rPr lang="fr-FR" sz="3700" dirty="0"/>
              <a:t>Un module et des récoltes</a:t>
            </a:r>
          </a:p>
        </p:txBody>
      </p:sp>
      <p:pic>
        <p:nvPicPr>
          <p:cNvPr id="6" name="Image 5">
            <a:extLst>
              <a:ext uri="{FF2B5EF4-FFF2-40B4-BE49-F238E27FC236}">
                <a16:creationId xmlns:a16="http://schemas.microsoft.com/office/drawing/2014/main" id="{D7A1F987-8EEC-3CB1-D4B5-C2E8C7606C13}"/>
              </a:ext>
            </a:extLst>
          </p:cNvPr>
          <p:cNvPicPr>
            <a:picLocks noChangeAspect="1"/>
          </p:cNvPicPr>
          <p:nvPr/>
        </p:nvPicPr>
        <p:blipFill>
          <a:blip r:embed="rId3"/>
          <a:stretch>
            <a:fillRect/>
          </a:stretch>
        </p:blipFill>
        <p:spPr>
          <a:xfrm>
            <a:off x="61110" y="1429490"/>
            <a:ext cx="4829210" cy="3724302"/>
          </a:xfrm>
          <a:prstGeom prst="rect">
            <a:avLst/>
          </a:prstGeom>
        </p:spPr>
      </p:pic>
      <p:pic>
        <p:nvPicPr>
          <p:cNvPr id="10" name="Image 9">
            <a:extLst>
              <a:ext uri="{FF2B5EF4-FFF2-40B4-BE49-F238E27FC236}">
                <a16:creationId xmlns:a16="http://schemas.microsoft.com/office/drawing/2014/main" id="{38DB6662-4ABB-DCEE-EB71-A2A01082AF23}"/>
              </a:ext>
            </a:extLst>
          </p:cNvPr>
          <p:cNvPicPr>
            <a:picLocks noChangeAspect="1"/>
          </p:cNvPicPr>
          <p:nvPr/>
        </p:nvPicPr>
        <p:blipFill>
          <a:blip r:embed="rId4"/>
          <a:stretch>
            <a:fillRect/>
          </a:stretch>
        </p:blipFill>
        <p:spPr>
          <a:xfrm>
            <a:off x="4890320" y="1357297"/>
            <a:ext cx="7019976" cy="4143405"/>
          </a:xfrm>
          <a:prstGeom prst="rect">
            <a:avLst/>
          </a:prstGeom>
        </p:spPr>
      </p:pic>
      <p:sp>
        <p:nvSpPr>
          <p:cNvPr id="3" name="Ellipse 2">
            <a:extLst>
              <a:ext uri="{FF2B5EF4-FFF2-40B4-BE49-F238E27FC236}">
                <a16:creationId xmlns:a16="http://schemas.microsoft.com/office/drawing/2014/main" id="{F9FA4BAA-9E77-36C2-BAF5-AA35F501B597}"/>
              </a:ext>
            </a:extLst>
          </p:cNvPr>
          <p:cNvSpPr/>
          <p:nvPr/>
        </p:nvSpPr>
        <p:spPr>
          <a:xfrm>
            <a:off x="5961888" y="2322576"/>
            <a:ext cx="5751576" cy="317812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custDataLst>
      <p:tags r:id="rId1"/>
    </p:custDataLst>
    <p:extLst>
      <p:ext uri="{BB962C8B-B14F-4D97-AF65-F5344CB8AC3E}">
        <p14:creationId xmlns:p14="http://schemas.microsoft.com/office/powerpoint/2010/main" val="1845605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BD0F2-3FDC-70E1-D0B3-6553EFA5FBC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5203C27-5FAA-1D7C-2EA6-CEAA73AAB6A6}"/>
              </a:ext>
            </a:extLst>
          </p:cNvPr>
          <p:cNvSpPr>
            <a:spLocks noGrp="1"/>
          </p:cNvSpPr>
          <p:nvPr>
            <p:ph type="title"/>
          </p:nvPr>
        </p:nvSpPr>
        <p:spPr>
          <a:xfrm>
            <a:off x="3186906" y="650557"/>
            <a:ext cx="5818187" cy="778933"/>
          </a:xfrm>
        </p:spPr>
        <p:txBody>
          <a:bodyPr anchor="ctr">
            <a:normAutofit fontScale="90000"/>
          </a:bodyPr>
          <a:lstStyle/>
          <a:p>
            <a:r>
              <a:rPr lang="fr-FR" sz="3700" dirty="0"/>
              <a:t>Un module et des récoltes</a:t>
            </a:r>
          </a:p>
        </p:txBody>
      </p:sp>
      <p:pic>
        <p:nvPicPr>
          <p:cNvPr id="4" name="Image 3">
            <a:extLst>
              <a:ext uri="{FF2B5EF4-FFF2-40B4-BE49-F238E27FC236}">
                <a16:creationId xmlns:a16="http://schemas.microsoft.com/office/drawing/2014/main" id="{1DA1AA64-0D63-E977-D592-E86A89E70C84}"/>
              </a:ext>
            </a:extLst>
          </p:cNvPr>
          <p:cNvPicPr>
            <a:picLocks noChangeAspect="1"/>
          </p:cNvPicPr>
          <p:nvPr/>
        </p:nvPicPr>
        <p:blipFill>
          <a:blip r:embed="rId3"/>
          <a:stretch>
            <a:fillRect/>
          </a:stretch>
        </p:blipFill>
        <p:spPr>
          <a:xfrm>
            <a:off x="89100" y="1429490"/>
            <a:ext cx="7267628" cy="3867178"/>
          </a:xfrm>
          <a:prstGeom prst="rect">
            <a:avLst/>
          </a:prstGeom>
        </p:spPr>
      </p:pic>
      <p:pic>
        <p:nvPicPr>
          <p:cNvPr id="7" name="Image 6">
            <a:extLst>
              <a:ext uri="{FF2B5EF4-FFF2-40B4-BE49-F238E27FC236}">
                <a16:creationId xmlns:a16="http://schemas.microsoft.com/office/drawing/2014/main" id="{84442A8E-703A-8CF8-0E01-D77C8A56345A}"/>
              </a:ext>
            </a:extLst>
          </p:cNvPr>
          <p:cNvPicPr>
            <a:picLocks noChangeAspect="1"/>
          </p:cNvPicPr>
          <p:nvPr/>
        </p:nvPicPr>
        <p:blipFill>
          <a:blip r:embed="rId4"/>
          <a:stretch>
            <a:fillRect/>
          </a:stretch>
        </p:blipFill>
        <p:spPr>
          <a:xfrm>
            <a:off x="7660464" y="1557327"/>
            <a:ext cx="4629184" cy="2943247"/>
          </a:xfrm>
          <a:prstGeom prst="rect">
            <a:avLst/>
          </a:prstGeom>
        </p:spPr>
      </p:pic>
      <p:pic>
        <p:nvPicPr>
          <p:cNvPr id="9" name="Image 8">
            <a:extLst>
              <a:ext uri="{FF2B5EF4-FFF2-40B4-BE49-F238E27FC236}">
                <a16:creationId xmlns:a16="http://schemas.microsoft.com/office/drawing/2014/main" id="{196FD4E8-89C5-C6F7-227A-34F206606A78}"/>
              </a:ext>
            </a:extLst>
          </p:cNvPr>
          <p:cNvPicPr>
            <a:picLocks noChangeAspect="1"/>
          </p:cNvPicPr>
          <p:nvPr/>
        </p:nvPicPr>
        <p:blipFill>
          <a:blip r:embed="rId5"/>
          <a:stretch>
            <a:fillRect/>
          </a:stretch>
        </p:blipFill>
        <p:spPr>
          <a:xfrm>
            <a:off x="3512278" y="2788428"/>
            <a:ext cx="4148186" cy="3990992"/>
          </a:xfrm>
          <a:prstGeom prst="rect">
            <a:avLst/>
          </a:prstGeom>
        </p:spPr>
      </p:pic>
    </p:spTree>
    <p:custDataLst>
      <p:tags r:id="rId1"/>
    </p:custDataLst>
    <p:extLst>
      <p:ext uri="{BB962C8B-B14F-4D97-AF65-F5344CB8AC3E}">
        <p14:creationId xmlns:p14="http://schemas.microsoft.com/office/powerpoint/2010/main" val="3108053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12660-D9EF-23C2-A156-4670C7B612B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B2D61EB-DB0E-ECBF-BCF9-B285A87DD280}"/>
              </a:ext>
            </a:extLst>
          </p:cNvPr>
          <p:cNvSpPr>
            <a:spLocks noGrp="1"/>
          </p:cNvSpPr>
          <p:nvPr>
            <p:ph type="title"/>
          </p:nvPr>
        </p:nvSpPr>
        <p:spPr>
          <a:xfrm>
            <a:off x="3186906" y="650557"/>
            <a:ext cx="5818187" cy="778933"/>
          </a:xfrm>
        </p:spPr>
        <p:txBody>
          <a:bodyPr anchor="ctr">
            <a:normAutofit fontScale="90000"/>
          </a:bodyPr>
          <a:lstStyle/>
          <a:p>
            <a:r>
              <a:rPr lang="fr-FR" sz="3700" dirty="0"/>
              <a:t>Un module et des récoltes</a:t>
            </a:r>
          </a:p>
        </p:txBody>
      </p:sp>
      <p:pic>
        <p:nvPicPr>
          <p:cNvPr id="9" name="Image 8">
            <a:extLst>
              <a:ext uri="{FF2B5EF4-FFF2-40B4-BE49-F238E27FC236}">
                <a16:creationId xmlns:a16="http://schemas.microsoft.com/office/drawing/2014/main" id="{EB718EAC-83E0-F78E-84F4-AC67DD31EE65}"/>
              </a:ext>
            </a:extLst>
          </p:cNvPr>
          <p:cNvPicPr>
            <a:picLocks noChangeAspect="1"/>
          </p:cNvPicPr>
          <p:nvPr/>
        </p:nvPicPr>
        <p:blipFill>
          <a:blip r:embed="rId3"/>
          <a:stretch>
            <a:fillRect/>
          </a:stretch>
        </p:blipFill>
        <p:spPr>
          <a:xfrm>
            <a:off x="276160" y="1433504"/>
            <a:ext cx="4148186" cy="3990992"/>
          </a:xfrm>
          <a:prstGeom prst="rect">
            <a:avLst/>
          </a:prstGeom>
        </p:spPr>
      </p:pic>
      <p:pic>
        <p:nvPicPr>
          <p:cNvPr id="8" name="Image 7">
            <a:extLst>
              <a:ext uri="{FF2B5EF4-FFF2-40B4-BE49-F238E27FC236}">
                <a16:creationId xmlns:a16="http://schemas.microsoft.com/office/drawing/2014/main" id="{A0E03194-A9DE-98C2-21E0-3F1A069A5BA0}"/>
              </a:ext>
            </a:extLst>
          </p:cNvPr>
          <p:cNvPicPr>
            <a:picLocks noChangeAspect="1"/>
          </p:cNvPicPr>
          <p:nvPr/>
        </p:nvPicPr>
        <p:blipFill>
          <a:blip r:embed="rId4"/>
          <a:stretch>
            <a:fillRect/>
          </a:stretch>
        </p:blipFill>
        <p:spPr>
          <a:xfrm>
            <a:off x="3924283" y="1429490"/>
            <a:ext cx="4351520" cy="4185498"/>
          </a:xfrm>
          <a:prstGeom prst="rect">
            <a:avLst/>
          </a:prstGeom>
        </p:spPr>
      </p:pic>
      <p:sp>
        <p:nvSpPr>
          <p:cNvPr id="3" name="ZoneTexte 2">
            <a:extLst>
              <a:ext uri="{FF2B5EF4-FFF2-40B4-BE49-F238E27FC236}">
                <a16:creationId xmlns:a16="http://schemas.microsoft.com/office/drawing/2014/main" id="{5A32FEC5-C3C8-AD0F-6E5B-C7519D2EFA3F}"/>
              </a:ext>
            </a:extLst>
          </p:cNvPr>
          <p:cNvSpPr txBox="1"/>
          <p:nvPr/>
        </p:nvSpPr>
        <p:spPr>
          <a:xfrm>
            <a:off x="8562108" y="2863273"/>
            <a:ext cx="3260437" cy="461665"/>
          </a:xfrm>
          <a:prstGeom prst="rect">
            <a:avLst/>
          </a:prstGeom>
          <a:noFill/>
        </p:spPr>
        <p:txBody>
          <a:bodyPr wrap="square" rtlCol="0">
            <a:spAutoFit/>
          </a:bodyPr>
          <a:lstStyle/>
          <a:p>
            <a:r>
              <a:rPr lang="fr-BE" sz="2400" dirty="0">
                <a:solidFill>
                  <a:srgbClr val="FF0000"/>
                </a:solidFill>
              </a:rPr>
              <a:t>1 seule zone de texte</a:t>
            </a:r>
          </a:p>
        </p:txBody>
      </p:sp>
    </p:spTree>
    <p:custDataLst>
      <p:tags r:id="rId1"/>
    </p:custDataLst>
    <p:extLst>
      <p:ext uri="{BB962C8B-B14F-4D97-AF65-F5344CB8AC3E}">
        <p14:creationId xmlns:p14="http://schemas.microsoft.com/office/powerpoint/2010/main" val="2731505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B1B60-2C6C-A208-C2D3-177850B38352}"/>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13D047E1-0690-B40D-150C-08181279D3A5}"/>
              </a:ext>
            </a:extLst>
          </p:cNvPr>
          <p:cNvPicPr>
            <a:picLocks noChangeAspect="1"/>
          </p:cNvPicPr>
          <p:nvPr/>
        </p:nvPicPr>
        <p:blipFill>
          <a:blip r:embed="rId3"/>
          <a:stretch>
            <a:fillRect/>
          </a:stretch>
        </p:blipFill>
        <p:spPr>
          <a:xfrm>
            <a:off x="102375" y="1040023"/>
            <a:ext cx="4600609" cy="3886228"/>
          </a:xfrm>
          <a:prstGeom prst="rect">
            <a:avLst/>
          </a:prstGeom>
        </p:spPr>
      </p:pic>
      <p:sp>
        <p:nvSpPr>
          <p:cNvPr id="2" name="Titre 1">
            <a:extLst>
              <a:ext uri="{FF2B5EF4-FFF2-40B4-BE49-F238E27FC236}">
                <a16:creationId xmlns:a16="http://schemas.microsoft.com/office/drawing/2014/main" id="{84416C95-5073-26DD-F253-3A7C1F3400D9}"/>
              </a:ext>
            </a:extLst>
          </p:cNvPr>
          <p:cNvSpPr>
            <a:spLocks noGrp="1"/>
          </p:cNvSpPr>
          <p:nvPr>
            <p:ph type="title"/>
          </p:nvPr>
        </p:nvSpPr>
        <p:spPr>
          <a:xfrm>
            <a:off x="1785937" y="650556"/>
            <a:ext cx="8197849" cy="778933"/>
          </a:xfrm>
        </p:spPr>
        <p:txBody>
          <a:bodyPr anchor="ctr">
            <a:normAutofit fontScale="90000"/>
          </a:bodyPr>
          <a:lstStyle/>
          <a:p>
            <a:r>
              <a:rPr lang="fr-FR" sz="3700" dirty="0"/>
              <a:t>Un module, des récoltes et des filtres</a:t>
            </a:r>
            <a:br>
              <a:rPr lang="fr-FR" sz="3700" dirty="0"/>
            </a:br>
            <a:endParaRPr lang="fr-FR" sz="3700" dirty="0"/>
          </a:p>
        </p:txBody>
      </p:sp>
      <p:pic>
        <p:nvPicPr>
          <p:cNvPr id="6" name="Image 5">
            <a:extLst>
              <a:ext uri="{FF2B5EF4-FFF2-40B4-BE49-F238E27FC236}">
                <a16:creationId xmlns:a16="http://schemas.microsoft.com/office/drawing/2014/main" id="{3B0DB203-EFC9-ED51-AB74-55CAA1FEE7D4}"/>
              </a:ext>
            </a:extLst>
          </p:cNvPr>
          <p:cNvPicPr>
            <a:picLocks noChangeAspect="1"/>
          </p:cNvPicPr>
          <p:nvPr/>
        </p:nvPicPr>
        <p:blipFill>
          <a:blip r:embed="rId4"/>
          <a:stretch>
            <a:fillRect/>
          </a:stretch>
        </p:blipFill>
        <p:spPr>
          <a:xfrm>
            <a:off x="4348132" y="2333616"/>
            <a:ext cx="7910544" cy="2494864"/>
          </a:xfrm>
          <a:prstGeom prst="rect">
            <a:avLst/>
          </a:prstGeom>
        </p:spPr>
      </p:pic>
      <p:pic>
        <p:nvPicPr>
          <p:cNvPr id="5" name="Image 4">
            <a:extLst>
              <a:ext uri="{FF2B5EF4-FFF2-40B4-BE49-F238E27FC236}">
                <a16:creationId xmlns:a16="http://schemas.microsoft.com/office/drawing/2014/main" id="{8B1422CD-E709-CD74-D2AF-F1BB38638588}"/>
              </a:ext>
            </a:extLst>
          </p:cNvPr>
          <p:cNvPicPr>
            <a:picLocks noChangeAspect="1"/>
          </p:cNvPicPr>
          <p:nvPr/>
        </p:nvPicPr>
        <p:blipFill>
          <a:blip r:embed="rId5"/>
          <a:stretch>
            <a:fillRect/>
          </a:stretch>
        </p:blipFill>
        <p:spPr>
          <a:xfrm rot="682749">
            <a:off x="7673153" y="1378555"/>
            <a:ext cx="2551176" cy="1275588"/>
          </a:xfrm>
          <a:prstGeom prst="rect">
            <a:avLst/>
          </a:prstGeom>
        </p:spPr>
      </p:pic>
      <p:sp>
        <p:nvSpPr>
          <p:cNvPr id="7" name="ZoneTexte 6">
            <a:extLst>
              <a:ext uri="{FF2B5EF4-FFF2-40B4-BE49-F238E27FC236}">
                <a16:creationId xmlns:a16="http://schemas.microsoft.com/office/drawing/2014/main" id="{85BFEEB1-7011-B75D-6366-83432398243D}"/>
              </a:ext>
            </a:extLst>
          </p:cNvPr>
          <p:cNvSpPr txBox="1"/>
          <p:nvPr/>
        </p:nvSpPr>
        <p:spPr>
          <a:xfrm>
            <a:off x="932873" y="5597230"/>
            <a:ext cx="7241307" cy="523220"/>
          </a:xfrm>
          <a:prstGeom prst="rect">
            <a:avLst/>
          </a:prstGeom>
          <a:noFill/>
        </p:spPr>
        <p:txBody>
          <a:bodyPr wrap="square" rtlCol="0">
            <a:spAutoFit/>
          </a:bodyPr>
          <a:lstStyle/>
          <a:p>
            <a:r>
              <a:rPr lang="fr-BE" sz="2800" dirty="0" err="1">
                <a:solidFill>
                  <a:srgbClr val="FF0000"/>
                </a:solidFill>
              </a:rPr>
              <a:t>FilterCodes</a:t>
            </a:r>
            <a:r>
              <a:rPr lang="fr-BE" sz="2800" dirty="0">
                <a:solidFill>
                  <a:srgbClr val="FF0000"/>
                </a:solidFill>
              </a:rPr>
              <a:t> : {</a:t>
            </a:r>
            <a:r>
              <a:rPr lang="fr-BE" sz="2800" dirty="0" err="1">
                <a:solidFill>
                  <a:srgbClr val="FF0000"/>
                </a:solidFill>
              </a:rPr>
              <a:t>ifingroup</a:t>
            </a:r>
            <a:r>
              <a:rPr lang="fr-BE" sz="2800" dirty="0">
                <a:solidFill>
                  <a:srgbClr val="FF0000"/>
                </a:solidFill>
              </a:rPr>
              <a:t> Group1} … {/</a:t>
            </a:r>
            <a:r>
              <a:rPr lang="fr-BE" sz="2800" dirty="0" err="1">
                <a:solidFill>
                  <a:srgbClr val="FF0000"/>
                </a:solidFill>
              </a:rPr>
              <a:t>ifingroup</a:t>
            </a:r>
            <a:r>
              <a:rPr lang="fr-BE" sz="2800" dirty="0">
                <a:solidFill>
                  <a:srgbClr val="FF0000"/>
                </a:solidFill>
              </a:rPr>
              <a:t>}</a:t>
            </a:r>
          </a:p>
        </p:txBody>
      </p:sp>
      <p:pic>
        <p:nvPicPr>
          <p:cNvPr id="9" name="Image 8">
            <a:extLst>
              <a:ext uri="{FF2B5EF4-FFF2-40B4-BE49-F238E27FC236}">
                <a16:creationId xmlns:a16="http://schemas.microsoft.com/office/drawing/2014/main" id="{D675C8D3-6BFD-380F-64D1-65ABCABD7176}"/>
              </a:ext>
            </a:extLst>
          </p:cNvPr>
          <p:cNvPicPr>
            <a:picLocks noChangeAspect="1"/>
          </p:cNvPicPr>
          <p:nvPr/>
        </p:nvPicPr>
        <p:blipFill>
          <a:blip r:embed="rId6"/>
          <a:stretch>
            <a:fillRect/>
          </a:stretch>
        </p:blipFill>
        <p:spPr>
          <a:xfrm rot="637615">
            <a:off x="5060072" y="1175453"/>
            <a:ext cx="2491883" cy="1245942"/>
          </a:xfrm>
          <a:prstGeom prst="rect">
            <a:avLst/>
          </a:prstGeom>
        </p:spPr>
      </p:pic>
      <p:sp>
        <p:nvSpPr>
          <p:cNvPr id="10" name="ZoneTexte 9">
            <a:extLst>
              <a:ext uri="{FF2B5EF4-FFF2-40B4-BE49-F238E27FC236}">
                <a16:creationId xmlns:a16="http://schemas.microsoft.com/office/drawing/2014/main" id="{C14B1244-31B2-7EB9-B9DF-5DE4281D58F0}"/>
              </a:ext>
            </a:extLst>
          </p:cNvPr>
          <p:cNvSpPr txBox="1"/>
          <p:nvPr/>
        </p:nvSpPr>
        <p:spPr>
          <a:xfrm>
            <a:off x="932873" y="4938058"/>
            <a:ext cx="7241307" cy="523220"/>
          </a:xfrm>
          <a:prstGeom prst="rect">
            <a:avLst/>
          </a:prstGeom>
          <a:noFill/>
        </p:spPr>
        <p:txBody>
          <a:bodyPr wrap="square" rtlCol="0">
            <a:spAutoFit/>
          </a:bodyPr>
          <a:lstStyle/>
          <a:p>
            <a:r>
              <a:rPr lang="fr-BE" sz="2800" dirty="0" err="1">
                <a:solidFill>
                  <a:srgbClr val="FF0000"/>
                </a:solidFill>
              </a:rPr>
              <a:t>ShortCodes</a:t>
            </a:r>
            <a:r>
              <a:rPr lang="fr-BE" sz="2800" dirty="0">
                <a:solidFill>
                  <a:srgbClr val="FF0000"/>
                </a:solidFill>
              </a:rPr>
              <a:t> : [</a:t>
            </a:r>
            <a:r>
              <a:rPr lang="fr-BE" sz="2800" dirty="0" err="1">
                <a:solidFill>
                  <a:srgbClr val="FF0000"/>
                </a:solidFill>
              </a:rPr>
              <a:t>stashdrop</a:t>
            </a:r>
            <a:r>
              <a:rPr lang="fr-BE" sz="2800" dirty="0">
                <a:solidFill>
                  <a:srgbClr val="FF0000"/>
                </a:solidFill>
              </a:rPr>
              <a:t> secret="89vZdC"]</a:t>
            </a:r>
          </a:p>
        </p:txBody>
      </p:sp>
    </p:spTree>
    <p:custDataLst>
      <p:tags r:id="rId1"/>
    </p:custDataLst>
    <p:extLst>
      <p:ext uri="{BB962C8B-B14F-4D97-AF65-F5344CB8AC3E}">
        <p14:creationId xmlns:p14="http://schemas.microsoft.com/office/powerpoint/2010/main" val="269338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90FBD-330F-0276-1CCE-E070F050F652}"/>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CD44D359-5A58-0965-FBE5-C61220E3D769}"/>
              </a:ext>
            </a:extLst>
          </p:cNvPr>
          <p:cNvPicPr>
            <a:picLocks noChangeAspect="1"/>
          </p:cNvPicPr>
          <p:nvPr/>
        </p:nvPicPr>
        <p:blipFill>
          <a:blip r:embed="rId3"/>
          <a:srcRect l="4814" t="16434" r="9237"/>
          <a:stretch>
            <a:fillRect/>
          </a:stretch>
        </p:blipFill>
        <p:spPr>
          <a:xfrm>
            <a:off x="6095999" y="1288259"/>
            <a:ext cx="5000626" cy="2869701"/>
          </a:xfrm>
          <a:prstGeom prst="rect">
            <a:avLst/>
          </a:prstGeom>
        </p:spPr>
      </p:pic>
      <p:sp>
        <p:nvSpPr>
          <p:cNvPr id="2" name="Titre 1">
            <a:extLst>
              <a:ext uri="{FF2B5EF4-FFF2-40B4-BE49-F238E27FC236}">
                <a16:creationId xmlns:a16="http://schemas.microsoft.com/office/drawing/2014/main" id="{8006C5A9-29E0-6DA6-FE62-ADAF3AB3CC22}"/>
              </a:ext>
            </a:extLst>
          </p:cNvPr>
          <p:cNvSpPr>
            <a:spLocks noGrp="1"/>
          </p:cNvSpPr>
          <p:nvPr>
            <p:ph type="title"/>
          </p:nvPr>
        </p:nvSpPr>
        <p:spPr>
          <a:xfrm>
            <a:off x="2457451" y="509326"/>
            <a:ext cx="8286750" cy="778933"/>
          </a:xfrm>
        </p:spPr>
        <p:txBody>
          <a:bodyPr anchor="ctr">
            <a:normAutofit fontScale="90000"/>
          </a:bodyPr>
          <a:lstStyle/>
          <a:p>
            <a:r>
              <a:rPr lang="fr-FR" sz="3700" dirty="0"/>
              <a:t>Un module, des récoltes et des filtres</a:t>
            </a:r>
          </a:p>
        </p:txBody>
      </p:sp>
      <p:pic>
        <p:nvPicPr>
          <p:cNvPr id="5" name="Image 4">
            <a:extLst>
              <a:ext uri="{FF2B5EF4-FFF2-40B4-BE49-F238E27FC236}">
                <a16:creationId xmlns:a16="http://schemas.microsoft.com/office/drawing/2014/main" id="{4EF13514-F834-C140-D2FB-D77D04478A8D}"/>
              </a:ext>
            </a:extLst>
          </p:cNvPr>
          <p:cNvPicPr>
            <a:picLocks noChangeAspect="1"/>
          </p:cNvPicPr>
          <p:nvPr/>
        </p:nvPicPr>
        <p:blipFill>
          <a:blip r:embed="rId4"/>
          <a:stretch>
            <a:fillRect/>
          </a:stretch>
        </p:blipFill>
        <p:spPr>
          <a:xfrm>
            <a:off x="428625" y="1288259"/>
            <a:ext cx="5248313" cy="2676545"/>
          </a:xfrm>
          <a:prstGeom prst="rect">
            <a:avLst/>
          </a:prstGeom>
        </p:spPr>
      </p:pic>
      <p:pic>
        <p:nvPicPr>
          <p:cNvPr id="8" name="Image 7">
            <a:extLst>
              <a:ext uri="{FF2B5EF4-FFF2-40B4-BE49-F238E27FC236}">
                <a16:creationId xmlns:a16="http://schemas.microsoft.com/office/drawing/2014/main" id="{EAA3CE8F-813D-C748-3D94-856FA4192209}"/>
              </a:ext>
            </a:extLst>
          </p:cNvPr>
          <p:cNvPicPr>
            <a:picLocks noChangeAspect="1"/>
          </p:cNvPicPr>
          <p:nvPr/>
        </p:nvPicPr>
        <p:blipFill>
          <a:blip r:embed="rId5"/>
          <a:stretch>
            <a:fillRect/>
          </a:stretch>
        </p:blipFill>
        <p:spPr>
          <a:xfrm>
            <a:off x="311880" y="3823573"/>
            <a:ext cx="8772589" cy="2695595"/>
          </a:xfrm>
          <a:prstGeom prst="rect">
            <a:avLst/>
          </a:prstGeom>
        </p:spPr>
      </p:pic>
      <p:sp>
        <p:nvSpPr>
          <p:cNvPr id="3" name="ZoneTexte 2">
            <a:extLst>
              <a:ext uri="{FF2B5EF4-FFF2-40B4-BE49-F238E27FC236}">
                <a16:creationId xmlns:a16="http://schemas.microsoft.com/office/drawing/2014/main" id="{11841A0A-B898-6B95-3C9A-44ED2E7CDFFD}"/>
              </a:ext>
            </a:extLst>
          </p:cNvPr>
          <p:cNvSpPr txBox="1"/>
          <p:nvPr/>
        </p:nvSpPr>
        <p:spPr>
          <a:xfrm>
            <a:off x="5261158" y="2164866"/>
            <a:ext cx="1537994" cy="646331"/>
          </a:xfrm>
          <a:prstGeom prst="rect">
            <a:avLst/>
          </a:prstGeom>
          <a:noFill/>
        </p:spPr>
        <p:txBody>
          <a:bodyPr wrap="square" rtlCol="0">
            <a:spAutoFit/>
          </a:bodyPr>
          <a:lstStyle/>
          <a:p>
            <a:r>
              <a:rPr lang="fr-BE" dirty="0">
                <a:solidFill>
                  <a:srgbClr val="FF0000"/>
                </a:solidFill>
              </a:rPr>
              <a:t>Sans groupe</a:t>
            </a:r>
            <a:br>
              <a:rPr lang="fr-BE" dirty="0">
                <a:solidFill>
                  <a:srgbClr val="FF0000"/>
                </a:solidFill>
              </a:rPr>
            </a:br>
            <a:r>
              <a:rPr lang="fr-BE" dirty="0">
                <a:solidFill>
                  <a:srgbClr val="FF0000"/>
                </a:solidFill>
              </a:rPr>
              <a:t>Ou déjà pris</a:t>
            </a:r>
          </a:p>
        </p:txBody>
      </p:sp>
      <p:sp>
        <p:nvSpPr>
          <p:cNvPr id="4" name="ZoneTexte 3">
            <a:extLst>
              <a:ext uri="{FF2B5EF4-FFF2-40B4-BE49-F238E27FC236}">
                <a16:creationId xmlns:a16="http://schemas.microsoft.com/office/drawing/2014/main" id="{EFE570EA-5B9A-5419-456E-089DECC45F93}"/>
              </a:ext>
            </a:extLst>
          </p:cNvPr>
          <p:cNvSpPr txBox="1"/>
          <p:nvPr/>
        </p:nvSpPr>
        <p:spPr>
          <a:xfrm>
            <a:off x="5270211" y="3279153"/>
            <a:ext cx="1918240" cy="923330"/>
          </a:xfrm>
          <a:prstGeom prst="rect">
            <a:avLst/>
          </a:prstGeom>
          <a:noFill/>
        </p:spPr>
        <p:txBody>
          <a:bodyPr wrap="square" rtlCol="0">
            <a:spAutoFit/>
          </a:bodyPr>
          <a:lstStyle/>
          <a:p>
            <a:r>
              <a:rPr lang="fr-BE" dirty="0">
                <a:solidFill>
                  <a:srgbClr val="FF0000"/>
                </a:solidFill>
              </a:rPr>
              <a:t>Zone HTML (feedback, texte et média …)</a:t>
            </a:r>
          </a:p>
        </p:txBody>
      </p:sp>
    </p:spTree>
    <p:custDataLst>
      <p:tags r:id="rId1"/>
    </p:custDataLst>
    <p:extLst>
      <p:ext uri="{BB962C8B-B14F-4D97-AF65-F5344CB8AC3E}">
        <p14:creationId xmlns:p14="http://schemas.microsoft.com/office/powerpoint/2010/main" val="3547206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EB815-E991-C81E-C650-04163209E74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71013A3-03C4-D3B9-7024-354B6120CBE7}"/>
              </a:ext>
            </a:extLst>
          </p:cNvPr>
          <p:cNvSpPr>
            <a:spLocks noGrp="1"/>
          </p:cNvSpPr>
          <p:nvPr>
            <p:ph type="title"/>
          </p:nvPr>
        </p:nvSpPr>
        <p:spPr>
          <a:xfrm>
            <a:off x="2050256" y="650557"/>
            <a:ext cx="6954837" cy="778933"/>
          </a:xfrm>
        </p:spPr>
        <p:txBody>
          <a:bodyPr anchor="ctr">
            <a:normAutofit/>
          </a:bodyPr>
          <a:lstStyle/>
          <a:p>
            <a:r>
              <a:rPr lang="fr-FR" sz="3700" dirty="0"/>
              <a:t>Un module et des échanges</a:t>
            </a:r>
          </a:p>
        </p:txBody>
      </p:sp>
      <p:pic>
        <p:nvPicPr>
          <p:cNvPr id="4" name="Image 3">
            <a:extLst>
              <a:ext uri="{FF2B5EF4-FFF2-40B4-BE49-F238E27FC236}">
                <a16:creationId xmlns:a16="http://schemas.microsoft.com/office/drawing/2014/main" id="{270D098D-3225-ABB9-2E26-68F81E809BB8}"/>
              </a:ext>
            </a:extLst>
          </p:cNvPr>
          <p:cNvPicPr>
            <a:picLocks noChangeAspect="1"/>
          </p:cNvPicPr>
          <p:nvPr/>
        </p:nvPicPr>
        <p:blipFill>
          <a:blip r:embed="rId3"/>
          <a:stretch>
            <a:fillRect/>
          </a:stretch>
        </p:blipFill>
        <p:spPr>
          <a:xfrm>
            <a:off x="516699" y="1429490"/>
            <a:ext cx="8543987" cy="4391057"/>
          </a:xfrm>
          <a:prstGeom prst="rect">
            <a:avLst/>
          </a:prstGeom>
        </p:spPr>
      </p:pic>
      <p:sp>
        <p:nvSpPr>
          <p:cNvPr id="6" name="Espace réservé du texte 1">
            <a:extLst>
              <a:ext uri="{FF2B5EF4-FFF2-40B4-BE49-F238E27FC236}">
                <a16:creationId xmlns:a16="http://schemas.microsoft.com/office/drawing/2014/main" id="{CC8EFC7B-BA64-6904-B822-E7937015CA6A}"/>
              </a:ext>
            </a:extLst>
          </p:cNvPr>
          <p:cNvSpPr txBox="1">
            <a:spLocks/>
          </p:cNvSpPr>
          <p:nvPr/>
        </p:nvSpPr>
        <p:spPr>
          <a:xfrm>
            <a:off x="707493" y="5922818"/>
            <a:ext cx="7879295" cy="935182"/>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À 15 heures 30 minutes 12 secondes, la mélodie du saxophone retentit pour l’avant-dernière fois. Pour les groupes n’ayant pas réussi tous les ateliers, l’épreuve de la dernière chance leur permettra d’obtenir les gemmes manquantes afin d’atteindre le comptoir des gemmes avec la carte de la sagesse. </a:t>
            </a:r>
          </a:p>
        </p:txBody>
      </p:sp>
      <p:sp>
        <p:nvSpPr>
          <p:cNvPr id="3" name="ZoneTexte 2">
            <a:extLst>
              <a:ext uri="{FF2B5EF4-FFF2-40B4-BE49-F238E27FC236}">
                <a16:creationId xmlns:a16="http://schemas.microsoft.com/office/drawing/2014/main" id="{F0D88CFC-70E5-F4FE-A939-32068D317149}"/>
              </a:ext>
            </a:extLst>
          </p:cNvPr>
          <p:cNvSpPr txBox="1"/>
          <p:nvPr/>
        </p:nvSpPr>
        <p:spPr>
          <a:xfrm>
            <a:off x="9597119" y="2207368"/>
            <a:ext cx="2087418" cy="461665"/>
          </a:xfrm>
          <a:prstGeom prst="rect">
            <a:avLst/>
          </a:prstGeom>
          <a:noFill/>
        </p:spPr>
        <p:txBody>
          <a:bodyPr wrap="square" rtlCol="0">
            <a:spAutoFit/>
          </a:bodyPr>
          <a:lstStyle/>
          <a:p>
            <a:r>
              <a:rPr lang="fr-BE" sz="2400" dirty="0">
                <a:solidFill>
                  <a:srgbClr val="FF0000"/>
                </a:solidFill>
              </a:rPr>
              <a:t>[</a:t>
            </a:r>
            <a:r>
              <a:rPr lang="fr-BE" sz="2400" dirty="0" err="1">
                <a:solidFill>
                  <a:srgbClr val="FF0000"/>
                </a:solidFill>
              </a:rPr>
              <a:t>stashtrade</a:t>
            </a:r>
            <a:r>
              <a:rPr lang="fr-BE" sz="2400" dirty="0">
                <a:solidFill>
                  <a:srgbClr val="FF0000"/>
                </a:solidFill>
              </a:rPr>
              <a:t>]</a:t>
            </a:r>
          </a:p>
        </p:txBody>
      </p:sp>
    </p:spTree>
    <p:custDataLst>
      <p:tags r:id="rId1"/>
    </p:custDataLst>
    <p:extLst>
      <p:ext uri="{BB962C8B-B14F-4D97-AF65-F5344CB8AC3E}">
        <p14:creationId xmlns:p14="http://schemas.microsoft.com/office/powerpoint/2010/main" val="1982999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DC30C-83E4-878B-A7C8-BBD027BDF20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7C9EEE5-629E-A441-C5F1-20445B4CE35A}"/>
              </a:ext>
            </a:extLst>
          </p:cNvPr>
          <p:cNvSpPr>
            <a:spLocks noGrp="1"/>
          </p:cNvSpPr>
          <p:nvPr>
            <p:ph type="title"/>
          </p:nvPr>
        </p:nvSpPr>
        <p:spPr>
          <a:xfrm>
            <a:off x="2050256" y="650557"/>
            <a:ext cx="6954837" cy="778933"/>
          </a:xfrm>
        </p:spPr>
        <p:txBody>
          <a:bodyPr anchor="ctr">
            <a:normAutofit/>
          </a:bodyPr>
          <a:lstStyle/>
          <a:p>
            <a:r>
              <a:rPr lang="fr-FR" sz="3700" dirty="0"/>
              <a:t>Un module et des échanges</a:t>
            </a:r>
          </a:p>
        </p:txBody>
      </p:sp>
      <p:pic>
        <p:nvPicPr>
          <p:cNvPr id="5" name="Image 4">
            <a:extLst>
              <a:ext uri="{FF2B5EF4-FFF2-40B4-BE49-F238E27FC236}">
                <a16:creationId xmlns:a16="http://schemas.microsoft.com/office/drawing/2014/main" id="{B538817D-B602-F669-ADB8-DE9507FE60B2}"/>
              </a:ext>
            </a:extLst>
          </p:cNvPr>
          <p:cNvPicPr>
            <a:picLocks noChangeAspect="1"/>
          </p:cNvPicPr>
          <p:nvPr/>
        </p:nvPicPr>
        <p:blipFill>
          <a:blip r:embed="rId3"/>
          <a:stretch>
            <a:fillRect/>
          </a:stretch>
        </p:blipFill>
        <p:spPr>
          <a:xfrm>
            <a:off x="346805" y="1429490"/>
            <a:ext cx="8658288" cy="3886228"/>
          </a:xfrm>
          <a:prstGeom prst="rect">
            <a:avLst/>
          </a:prstGeom>
        </p:spPr>
      </p:pic>
      <p:pic>
        <p:nvPicPr>
          <p:cNvPr id="6" name="Image 5">
            <a:extLst>
              <a:ext uri="{FF2B5EF4-FFF2-40B4-BE49-F238E27FC236}">
                <a16:creationId xmlns:a16="http://schemas.microsoft.com/office/drawing/2014/main" id="{72D80608-4437-8829-4DED-BE24BB63BFAB}"/>
              </a:ext>
            </a:extLst>
          </p:cNvPr>
          <p:cNvPicPr>
            <a:picLocks noChangeAspect="1"/>
          </p:cNvPicPr>
          <p:nvPr/>
        </p:nvPicPr>
        <p:blipFill>
          <a:blip r:embed="rId4"/>
          <a:stretch>
            <a:fillRect/>
          </a:stretch>
        </p:blipFill>
        <p:spPr>
          <a:xfrm>
            <a:off x="8918185" y="1304880"/>
            <a:ext cx="3089534" cy="1807086"/>
          </a:xfrm>
          <a:prstGeom prst="rect">
            <a:avLst/>
          </a:prstGeom>
        </p:spPr>
      </p:pic>
      <p:sp>
        <p:nvSpPr>
          <p:cNvPr id="3" name="ZoneTexte 2">
            <a:extLst>
              <a:ext uri="{FF2B5EF4-FFF2-40B4-BE49-F238E27FC236}">
                <a16:creationId xmlns:a16="http://schemas.microsoft.com/office/drawing/2014/main" id="{435A04EE-8DAD-F64A-E734-C0B21C2C4633}"/>
              </a:ext>
            </a:extLst>
          </p:cNvPr>
          <p:cNvSpPr txBox="1"/>
          <p:nvPr/>
        </p:nvSpPr>
        <p:spPr>
          <a:xfrm>
            <a:off x="2050256" y="4436199"/>
            <a:ext cx="2745880" cy="461665"/>
          </a:xfrm>
          <a:prstGeom prst="rect">
            <a:avLst/>
          </a:prstGeom>
          <a:noFill/>
        </p:spPr>
        <p:txBody>
          <a:bodyPr wrap="none" rtlCol="0">
            <a:spAutoFit/>
          </a:bodyPr>
          <a:lstStyle/>
          <a:p>
            <a:r>
              <a:rPr lang="fr-BE" sz="2400" dirty="0">
                <a:solidFill>
                  <a:srgbClr val="FF0000"/>
                </a:solidFill>
              </a:rPr>
              <a:t>Construction du troc</a:t>
            </a:r>
          </a:p>
        </p:txBody>
      </p:sp>
    </p:spTree>
    <p:custDataLst>
      <p:tags r:id="rId1"/>
    </p:custDataLst>
    <p:extLst>
      <p:ext uri="{BB962C8B-B14F-4D97-AF65-F5344CB8AC3E}">
        <p14:creationId xmlns:p14="http://schemas.microsoft.com/office/powerpoint/2010/main" val="3580989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419DA-47A3-F3B7-03E8-F2F0F48BEA60}"/>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FCD99FFE-3D9D-F1DB-883C-7AA8B5F4CB14}"/>
              </a:ext>
            </a:extLst>
          </p:cNvPr>
          <p:cNvPicPr>
            <a:picLocks noChangeAspect="1"/>
          </p:cNvPicPr>
          <p:nvPr/>
        </p:nvPicPr>
        <p:blipFill>
          <a:blip r:embed="rId3"/>
          <a:stretch>
            <a:fillRect/>
          </a:stretch>
        </p:blipFill>
        <p:spPr>
          <a:xfrm>
            <a:off x="584959" y="1285856"/>
            <a:ext cx="2835841" cy="4857769"/>
          </a:xfrm>
          <a:prstGeom prst="rect">
            <a:avLst/>
          </a:prstGeom>
        </p:spPr>
      </p:pic>
      <p:sp>
        <p:nvSpPr>
          <p:cNvPr id="2" name="Titre 1">
            <a:extLst>
              <a:ext uri="{FF2B5EF4-FFF2-40B4-BE49-F238E27FC236}">
                <a16:creationId xmlns:a16="http://schemas.microsoft.com/office/drawing/2014/main" id="{733DD8DF-A8F9-EDB2-91B1-38E5F08A5EBB}"/>
              </a:ext>
            </a:extLst>
          </p:cNvPr>
          <p:cNvSpPr>
            <a:spLocks noGrp="1"/>
          </p:cNvSpPr>
          <p:nvPr>
            <p:ph type="title"/>
          </p:nvPr>
        </p:nvSpPr>
        <p:spPr>
          <a:xfrm>
            <a:off x="2050256" y="650557"/>
            <a:ext cx="6954837" cy="778933"/>
          </a:xfrm>
        </p:spPr>
        <p:txBody>
          <a:bodyPr anchor="ctr">
            <a:normAutofit/>
          </a:bodyPr>
          <a:lstStyle/>
          <a:p>
            <a:r>
              <a:rPr lang="fr-FR" sz="3700" dirty="0"/>
              <a:t>Un module et des échanges</a:t>
            </a:r>
          </a:p>
        </p:txBody>
      </p:sp>
      <p:pic>
        <p:nvPicPr>
          <p:cNvPr id="3" name="Image 2">
            <a:extLst>
              <a:ext uri="{FF2B5EF4-FFF2-40B4-BE49-F238E27FC236}">
                <a16:creationId xmlns:a16="http://schemas.microsoft.com/office/drawing/2014/main" id="{CD9C9871-B1F7-E06C-FFD9-5D62190E6B98}"/>
              </a:ext>
            </a:extLst>
          </p:cNvPr>
          <p:cNvPicPr>
            <a:picLocks noChangeAspect="1"/>
          </p:cNvPicPr>
          <p:nvPr/>
        </p:nvPicPr>
        <p:blipFill>
          <a:blip r:embed="rId4"/>
          <a:stretch>
            <a:fillRect/>
          </a:stretch>
        </p:blipFill>
        <p:spPr>
          <a:xfrm>
            <a:off x="4089560" y="4192904"/>
            <a:ext cx="2729705" cy="1696316"/>
          </a:xfrm>
          <a:prstGeom prst="rect">
            <a:avLst/>
          </a:prstGeom>
        </p:spPr>
      </p:pic>
      <p:pic>
        <p:nvPicPr>
          <p:cNvPr id="7" name="Image 6">
            <a:extLst>
              <a:ext uri="{FF2B5EF4-FFF2-40B4-BE49-F238E27FC236}">
                <a16:creationId xmlns:a16="http://schemas.microsoft.com/office/drawing/2014/main" id="{2E4C5712-EC1A-E794-3AEF-A4F4A3386C13}"/>
              </a:ext>
            </a:extLst>
          </p:cNvPr>
          <p:cNvPicPr>
            <a:picLocks noChangeAspect="1"/>
          </p:cNvPicPr>
          <p:nvPr/>
        </p:nvPicPr>
        <p:blipFill>
          <a:blip r:embed="rId5"/>
          <a:stretch>
            <a:fillRect/>
          </a:stretch>
        </p:blipFill>
        <p:spPr>
          <a:xfrm>
            <a:off x="7741201" y="1652575"/>
            <a:ext cx="3209948" cy="3124223"/>
          </a:xfrm>
          <a:prstGeom prst="rect">
            <a:avLst/>
          </a:prstGeom>
        </p:spPr>
      </p:pic>
      <p:pic>
        <p:nvPicPr>
          <p:cNvPr id="8" name="Image 7">
            <a:extLst>
              <a:ext uri="{FF2B5EF4-FFF2-40B4-BE49-F238E27FC236}">
                <a16:creationId xmlns:a16="http://schemas.microsoft.com/office/drawing/2014/main" id="{54CAC955-01E5-82CE-C159-D70B4EB36B85}"/>
              </a:ext>
            </a:extLst>
          </p:cNvPr>
          <p:cNvPicPr>
            <a:picLocks noChangeAspect="1"/>
          </p:cNvPicPr>
          <p:nvPr/>
        </p:nvPicPr>
        <p:blipFill>
          <a:blip r:embed="rId6"/>
          <a:stretch>
            <a:fillRect/>
          </a:stretch>
        </p:blipFill>
        <p:spPr>
          <a:xfrm>
            <a:off x="3982907" y="1907654"/>
            <a:ext cx="3089534" cy="1807086"/>
          </a:xfrm>
          <a:prstGeom prst="rect">
            <a:avLst/>
          </a:prstGeom>
        </p:spPr>
      </p:pic>
      <p:sp>
        <p:nvSpPr>
          <p:cNvPr id="4" name="ZoneTexte 3">
            <a:extLst>
              <a:ext uri="{FF2B5EF4-FFF2-40B4-BE49-F238E27FC236}">
                <a16:creationId xmlns:a16="http://schemas.microsoft.com/office/drawing/2014/main" id="{3822C83C-D154-4511-967F-FE0C734F3497}"/>
              </a:ext>
            </a:extLst>
          </p:cNvPr>
          <p:cNvSpPr txBox="1"/>
          <p:nvPr/>
        </p:nvSpPr>
        <p:spPr>
          <a:xfrm>
            <a:off x="6819265" y="4815217"/>
            <a:ext cx="1475715" cy="400110"/>
          </a:xfrm>
          <a:prstGeom prst="rect">
            <a:avLst/>
          </a:prstGeom>
          <a:noFill/>
        </p:spPr>
        <p:txBody>
          <a:bodyPr wrap="square" rtlCol="0">
            <a:spAutoFit/>
          </a:bodyPr>
          <a:lstStyle/>
          <a:p>
            <a:r>
              <a:rPr lang="fr-BE" sz="2000" dirty="0">
                <a:solidFill>
                  <a:srgbClr val="FF0000"/>
                </a:solidFill>
              </a:rPr>
              <a:t>Paramètres </a:t>
            </a:r>
          </a:p>
        </p:txBody>
      </p:sp>
      <p:sp>
        <p:nvSpPr>
          <p:cNvPr id="9" name="Flèche : droite rayée 8">
            <a:extLst>
              <a:ext uri="{FF2B5EF4-FFF2-40B4-BE49-F238E27FC236}">
                <a16:creationId xmlns:a16="http://schemas.microsoft.com/office/drawing/2014/main" id="{20DF44E7-AE51-30A6-699B-79629D62BE14}"/>
              </a:ext>
            </a:extLst>
          </p:cNvPr>
          <p:cNvSpPr/>
          <p:nvPr/>
        </p:nvSpPr>
        <p:spPr>
          <a:xfrm rot="10197950">
            <a:off x="5562411" y="4896747"/>
            <a:ext cx="978408" cy="484632"/>
          </a:xfrm>
          <a:prstGeom prst="stripedRightArrow">
            <a:avLst>
              <a:gd name="adj1" fmla="val 31319"/>
              <a:gd name="adj2" fmla="val 5000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highlight>
                <a:srgbClr val="FF0000"/>
              </a:highlight>
            </a:endParaRPr>
          </a:p>
        </p:txBody>
      </p:sp>
    </p:spTree>
    <p:custDataLst>
      <p:tags r:id="rId1"/>
    </p:custDataLst>
    <p:extLst>
      <p:ext uri="{BB962C8B-B14F-4D97-AF65-F5344CB8AC3E}">
        <p14:creationId xmlns:p14="http://schemas.microsoft.com/office/powerpoint/2010/main" val="627921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9264C-52FB-C728-452D-73C321D34049}"/>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570058A0-7593-9774-E0F1-56538685370C}"/>
              </a:ext>
            </a:extLst>
          </p:cNvPr>
          <p:cNvPicPr>
            <a:picLocks noChangeAspect="1"/>
          </p:cNvPicPr>
          <p:nvPr/>
        </p:nvPicPr>
        <p:blipFill>
          <a:blip r:embed="rId3"/>
          <a:srcRect r="17528"/>
          <a:stretch>
            <a:fillRect/>
          </a:stretch>
        </p:blipFill>
        <p:spPr>
          <a:xfrm>
            <a:off x="3474228" y="1388576"/>
            <a:ext cx="5612622" cy="4631551"/>
          </a:xfrm>
          <a:prstGeom prst="rect">
            <a:avLst/>
          </a:prstGeom>
        </p:spPr>
      </p:pic>
      <p:sp>
        <p:nvSpPr>
          <p:cNvPr id="2" name="Titre 1">
            <a:extLst>
              <a:ext uri="{FF2B5EF4-FFF2-40B4-BE49-F238E27FC236}">
                <a16:creationId xmlns:a16="http://schemas.microsoft.com/office/drawing/2014/main" id="{5B8CCAA2-0488-C5E2-B7E1-12D9AE7C35E9}"/>
              </a:ext>
            </a:extLst>
          </p:cNvPr>
          <p:cNvSpPr>
            <a:spLocks noGrp="1"/>
          </p:cNvSpPr>
          <p:nvPr>
            <p:ph type="title"/>
          </p:nvPr>
        </p:nvSpPr>
        <p:spPr>
          <a:xfrm>
            <a:off x="2050256" y="650557"/>
            <a:ext cx="6954837" cy="778933"/>
          </a:xfrm>
        </p:spPr>
        <p:txBody>
          <a:bodyPr anchor="ctr">
            <a:normAutofit/>
          </a:bodyPr>
          <a:lstStyle/>
          <a:p>
            <a:r>
              <a:rPr lang="fr-FR" sz="3700" dirty="0"/>
              <a:t>Un module et des échanges</a:t>
            </a:r>
          </a:p>
        </p:txBody>
      </p:sp>
      <p:pic>
        <p:nvPicPr>
          <p:cNvPr id="6" name="Image 5">
            <a:extLst>
              <a:ext uri="{FF2B5EF4-FFF2-40B4-BE49-F238E27FC236}">
                <a16:creationId xmlns:a16="http://schemas.microsoft.com/office/drawing/2014/main" id="{E4A8C66B-E68A-AC08-3E6F-DC017A6C3AC7}"/>
              </a:ext>
            </a:extLst>
          </p:cNvPr>
          <p:cNvPicPr>
            <a:picLocks noChangeAspect="1"/>
          </p:cNvPicPr>
          <p:nvPr/>
        </p:nvPicPr>
        <p:blipFill>
          <a:blip r:embed="rId4"/>
          <a:stretch>
            <a:fillRect/>
          </a:stretch>
        </p:blipFill>
        <p:spPr>
          <a:xfrm>
            <a:off x="168008" y="1268341"/>
            <a:ext cx="2729705" cy="1696316"/>
          </a:xfrm>
          <a:prstGeom prst="rect">
            <a:avLst/>
          </a:prstGeom>
        </p:spPr>
      </p:pic>
      <p:pic>
        <p:nvPicPr>
          <p:cNvPr id="8" name="Image 7">
            <a:extLst>
              <a:ext uri="{FF2B5EF4-FFF2-40B4-BE49-F238E27FC236}">
                <a16:creationId xmlns:a16="http://schemas.microsoft.com/office/drawing/2014/main" id="{23B6E93D-C745-5EF0-A8FB-FDD5A4B3D241}"/>
              </a:ext>
            </a:extLst>
          </p:cNvPr>
          <p:cNvPicPr>
            <a:picLocks noChangeAspect="1"/>
          </p:cNvPicPr>
          <p:nvPr/>
        </p:nvPicPr>
        <p:blipFill>
          <a:blip r:embed="rId5"/>
          <a:stretch>
            <a:fillRect/>
          </a:stretch>
        </p:blipFill>
        <p:spPr>
          <a:xfrm>
            <a:off x="359530" y="2836070"/>
            <a:ext cx="3114698" cy="1685937"/>
          </a:xfrm>
          <a:prstGeom prst="rect">
            <a:avLst/>
          </a:prstGeom>
        </p:spPr>
      </p:pic>
      <p:pic>
        <p:nvPicPr>
          <p:cNvPr id="9" name="Image 8">
            <a:extLst>
              <a:ext uri="{FF2B5EF4-FFF2-40B4-BE49-F238E27FC236}">
                <a16:creationId xmlns:a16="http://schemas.microsoft.com/office/drawing/2014/main" id="{667A543A-0988-343A-D1F7-77EF0BB4D4FF}"/>
              </a:ext>
            </a:extLst>
          </p:cNvPr>
          <p:cNvPicPr>
            <a:picLocks noChangeAspect="1"/>
          </p:cNvPicPr>
          <p:nvPr/>
        </p:nvPicPr>
        <p:blipFill>
          <a:blip r:embed="rId6"/>
          <a:stretch>
            <a:fillRect/>
          </a:stretch>
        </p:blipFill>
        <p:spPr>
          <a:xfrm>
            <a:off x="9313014" y="1040023"/>
            <a:ext cx="2341067" cy="2237426"/>
          </a:xfrm>
          <a:prstGeom prst="rect">
            <a:avLst/>
          </a:prstGeom>
        </p:spPr>
      </p:pic>
      <p:sp>
        <p:nvSpPr>
          <p:cNvPr id="3" name="ZoneTexte 2">
            <a:extLst>
              <a:ext uri="{FF2B5EF4-FFF2-40B4-BE49-F238E27FC236}">
                <a16:creationId xmlns:a16="http://schemas.microsoft.com/office/drawing/2014/main" id="{C7E6584B-8672-9105-9BB8-B0539C261417}"/>
              </a:ext>
            </a:extLst>
          </p:cNvPr>
          <p:cNvSpPr txBox="1"/>
          <p:nvPr/>
        </p:nvSpPr>
        <p:spPr>
          <a:xfrm>
            <a:off x="3603279" y="4888871"/>
            <a:ext cx="1924395" cy="400110"/>
          </a:xfrm>
          <a:prstGeom prst="rect">
            <a:avLst/>
          </a:prstGeom>
          <a:noFill/>
        </p:spPr>
        <p:txBody>
          <a:bodyPr wrap="square" rtlCol="0">
            <a:spAutoFit/>
          </a:bodyPr>
          <a:lstStyle/>
          <a:p>
            <a:r>
              <a:rPr lang="fr-BE" sz="2000" dirty="0">
                <a:solidFill>
                  <a:srgbClr val="FF0000"/>
                </a:solidFill>
              </a:rPr>
              <a:t>Texte associé</a:t>
            </a:r>
          </a:p>
        </p:txBody>
      </p:sp>
    </p:spTree>
    <p:custDataLst>
      <p:tags r:id="rId1"/>
    </p:custDataLst>
    <p:extLst>
      <p:ext uri="{BB962C8B-B14F-4D97-AF65-F5344CB8AC3E}">
        <p14:creationId xmlns:p14="http://schemas.microsoft.com/office/powerpoint/2010/main" val="4173355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894C0BF-4F3D-4CB4-A816-F195C5BD5629}"/>
              </a:ext>
            </a:extLst>
          </p:cNvPr>
          <p:cNvSpPr>
            <a:spLocks noGrp="1"/>
          </p:cNvSpPr>
          <p:nvPr>
            <p:ph type="body" sz="quarter" idx="17"/>
          </p:nvPr>
        </p:nvSpPr>
        <p:spPr>
          <a:xfrm rot="21281250">
            <a:off x="3970364" y="4681967"/>
            <a:ext cx="2722819" cy="717468"/>
          </a:xfrm>
        </p:spPr>
        <p:txBody>
          <a:bodyPr>
            <a:normAutofit/>
          </a:bodyPr>
          <a:lstStyle/>
          <a:p>
            <a:r>
              <a:rPr lang="fr-FR" dirty="0"/>
              <a:t>Serge Fleussu</a:t>
            </a:r>
            <a:br>
              <a:rPr lang="fr-FR" dirty="0"/>
            </a:br>
            <a:r>
              <a:rPr lang="fr-FR" sz="1700" dirty="0"/>
              <a:t>Nain amalgameur</a:t>
            </a:r>
          </a:p>
        </p:txBody>
      </p:sp>
      <p:pic>
        <p:nvPicPr>
          <p:cNvPr id="7" name="Espace réservé pour une image  6" descr="Une image contenant personne, Visage humain, Menton, Front&#10;&#10;Le contenu généré par l’IA peut être incorrect.">
            <a:extLst>
              <a:ext uri="{FF2B5EF4-FFF2-40B4-BE49-F238E27FC236}">
                <a16:creationId xmlns:a16="http://schemas.microsoft.com/office/drawing/2014/main" id="{400BFC35-1E01-037C-7E9C-53B0EFD641C5}"/>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2804" b="2804"/>
          <a:stretch>
            <a:fillRect/>
          </a:stretch>
        </p:blipFill>
        <p:spPr>
          <a:xfrm rot="21319870">
            <a:off x="4109921" y="2133884"/>
            <a:ext cx="2179637" cy="2060296"/>
          </a:xfrm>
        </p:spPr>
      </p:pic>
      <p:pic>
        <p:nvPicPr>
          <p:cNvPr id="5" name="Image 4">
            <a:extLst>
              <a:ext uri="{FF2B5EF4-FFF2-40B4-BE49-F238E27FC236}">
                <a16:creationId xmlns:a16="http://schemas.microsoft.com/office/drawing/2014/main" id="{14309FF9-EDFF-DEBE-DC83-3BDBFFC76CBD}"/>
              </a:ext>
            </a:extLst>
          </p:cNvPr>
          <p:cNvPicPr>
            <a:picLocks noChangeAspect="1"/>
          </p:cNvPicPr>
          <p:nvPr/>
        </p:nvPicPr>
        <p:blipFill>
          <a:blip r:embed="rId4"/>
          <a:stretch>
            <a:fillRect/>
          </a:stretch>
        </p:blipFill>
        <p:spPr>
          <a:xfrm>
            <a:off x="539646" y="1576361"/>
            <a:ext cx="2341067" cy="2237426"/>
          </a:xfrm>
          <a:prstGeom prst="rect">
            <a:avLst/>
          </a:prstGeom>
        </p:spPr>
      </p:pic>
      <p:grpSp>
        <p:nvGrpSpPr>
          <p:cNvPr id="4" name="Groupe 3">
            <a:extLst>
              <a:ext uri="{FF2B5EF4-FFF2-40B4-BE49-F238E27FC236}">
                <a16:creationId xmlns:a16="http://schemas.microsoft.com/office/drawing/2014/main" id="{9AD266D8-1DBF-3492-1101-B55B7A8DD9C3}"/>
              </a:ext>
            </a:extLst>
          </p:cNvPr>
          <p:cNvGrpSpPr/>
          <p:nvPr/>
        </p:nvGrpSpPr>
        <p:grpSpPr>
          <a:xfrm>
            <a:off x="6656849" y="1233618"/>
            <a:ext cx="2240091" cy="2998298"/>
            <a:chOff x="6711623" y="1110335"/>
            <a:chExt cx="2647785" cy="3651067"/>
          </a:xfrm>
        </p:grpSpPr>
        <p:sp>
          <p:nvSpPr>
            <p:cNvPr id="9" name="Rectangle 8">
              <a:extLst>
                <a:ext uri="{FF2B5EF4-FFF2-40B4-BE49-F238E27FC236}">
                  <a16:creationId xmlns:a16="http://schemas.microsoft.com/office/drawing/2014/main" id="{4B063946-A9AC-F32B-2582-C45C7674EA90}"/>
                </a:ext>
              </a:extLst>
            </p:cNvPr>
            <p:cNvSpPr/>
            <p:nvPr/>
          </p:nvSpPr>
          <p:spPr>
            <a:xfrm rot="21356011">
              <a:off x="6711623" y="1110335"/>
              <a:ext cx="2496232" cy="2847104"/>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 name="Picture 4">
              <a:extLst>
                <a:ext uri="{FF2B5EF4-FFF2-40B4-BE49-F238E27FC236}">
                  <a16:creationId xmlns:a16="http://schemas.microsoft.com/office/drawing/2014/main" id="{9FCA455A-7A8F-340B-D95C-D5D4AF9AB0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8781" y="1462930"/>
              <a:ext cx="2141913" cy="214191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 name="Espace réservé du texte 1">
              <a:extLst>
                <a:ext uri="{FF2B5EF4-FFF2-40B4-BE49-F238E27FC236}">
                  <a16:creationId xmlns:a16="http://schemas.microsoft.com/office/drawing/2014/main" id="{275F025D-8DAD-5408-3109-604C09734BCD}"/>
                </a:ext>
              </a:extLst>
            </p:cNvPr>
            <p:cNvSpPr txBox="1">
              <a:spLocks/>
            </p:cNvSpPr>
            <p:nvPr/>
          </p:nvSpPr>
          <p:spPr>
            <a:xfrm rot="21401719">
              <a:off x="6794642" y="4041591"/>
              <a:ext cx="2564766" cy="719811"/>
            </a:xfrm>
            <a:prstGeom prst="rect">
              <a:avLst/>
            </a:prstGeom>
          </p:spPr>
          <p:txBody>
            <a:bodyPr vert="horz" lIns="91440" tIns="45720" rIns="91440" bIns="45720" rtlCol="0" anchor="ctr" anchorCtr="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600" b="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Mélissa </a:t>
              </a:r>
              <a:r>
                <a:rPr lang="fr-FR" dirty="0" err="1"/>
                <a:t>Fransolet</a:t>
              </a:r>
              <a:endParaRPr lang="fr-FR" dirty="0"/>
            </a:p>
            <a:p>
              <a:r>
                <a:rPr lang="fr-FR" sz="2000" dirty="0"/>
                <a:t>Nain péda-scénariste</a:t>
              </a:r>
            </a:p>
          </p:txBody>
        </p:sp>
      </p:grpSp>
      <p:pic>
        <p:nvPicPr>
          <p:cNvPr id="16" name="Image 15" descr="Une image contenant texte, Police, capture d’écran, Graphique&#10;&#10;Description générée automatiquement">
            <a:extLst>
              <a:ext uri="{FF2B5EF4-FFF2-40B4-BE49-F238E27FC236}">
                <a16:creationId xmlns:a16="http://schemas.microsoft.com/office/drawing/2014/main" id="{C4CF7683-5D30-027C-34B0-183D21A015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335" y="5128811"/>
            <a:ext cx="2959868" cy="1290388"/>
          </a:xfrm>
          <a:prstGeom prst="rect">
            <a:avLst/>
          </a:prstGeom>
        </p:spPr>
      </p:pic>
      <p:sp>
        <p:nvSpPr>
          <p:cNvPr id="14" name="Rectangle 13">
            <a:extLst>
              <a:ext uri="{FF2B5EF4-FFF2-40B4-BE49-F238E27FC236}">
                <a16:creationId xmlns:a16="http://schemas.microsoft.com/office/drawing/2014/main" id="{839EE7AA-2784-96C4-AF14-98EF6346E1B2}"/>
              </a:ext>
            </a:extLst>
          </p:cNvPr>
          <p:cNvSpPr/>
          <p:nvPr/>
        </p:nvSpPr>
        <p:spPr>
          <a:xfrm rot="21356011">
            <a:off x="10152704" y="2258793"/>
            <a:ext cx="2111873" cy="2146970"/>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5" name="Picture 4">
            <a:extLst>
              <a:ext uri="{FF2B5EF4-FFF2-40B4-BE49-F238E27FC236}">
                <a16:creationId xmlns:a16="http://schemas.microsoft.com/office/drawing/2014/main" id="{C2FE6CE1-6668-6893-B660-BA1F68D6F4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3589" r="13589"/>
          <a:stretch/>
        </p:blipFill>
        <p:spPr bwMode="auto">
          <a:xfrm rot="5400000">
            <a:off x="10353792" y="2422900"/>
            <a:ext cx="1666192" cy="161732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7" name="Espace réservé du texte 1">
            <a:extLst>
              <a:ext uri="{FF2B5EF4-FFF2-40B4-BE49-F238E27FC236}">
                <a16:creationId xmlns:a16="http://schemas.microsoft.com/office/drawing/2014/main" id="{72DFE83B-5BE6-217C-9427-A3B39A0946C7}"/>
              </a:ext>
            </a:extLst>
          </p:cNvPr>
          <p:cNvSpPr txBox="1">
            <a:spLocks/>
          </p:cNvSpPr>
          <p:nvPr/>
        </p:nvSpPr>
        <p:spPr>
          <a:xfrm rot="21401719">
            <a:off x="9972566" y="4498219"/>
            <a:ext cx="2258675" cy="591117"/>
          </a:xfrm>
          <a:prstGeom prst="rect">
            <a:avLst/>
          </a:prstGeom>
        </p:spPr>
        <p:txBody>
          <a:bodyPr vert="horz" lIns="91440" tIns="45720" rIns="91440" bIns="45720" rtlCol="0" anchor="ctr" anchorCtr="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600" b="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Laurence Dohogne</a:t>
            </a:r>
          </a:p>
          <a:p>
            <a:r>
              <a:rPr lang="fr-FR" sz="2000" dirty="0"/>
              <a:t>Nain agrégateur</a:t>
            </a:r>
          </a:p>
        </p:txBody>
      </p:sp>
      <p:grpSp>
        <p:nvGrpSpPr>
          <p:cNvPr id="8" name="Groupe 7">
            <a:extLst>
              <a:ext uri="{FF2B5EF4-FFF2-40B4-BE49-F238E27FC236}">
                <a16:creationId xmlns:a16="http://schemas.microsoft.com/office/drawing/2014/main" id="{49249BB5-15B4-938E-176F-F0029C39E81F}"/>
              </a:ext>
            </a:extLst>
          </p:cNvPr>
          <p:cNvGrpSpPr/>
          <p:nvPr/>
        </p:nvGrpSpPr>
        <p:grpSpPr>
          <a:xfrm>
            <a:off x="8413223" y="-217319"/>
            <a:ext cx="2474712" cy="3193449"/>
            <a:chOff x="9058314" y="1652024"/>
            <a:chExt cx="2997132" cy="3879877"/>
          </a:xfrm>
        </p:grpSpPr>
        <p:sp>
          <p:nvSpPr>
            <p:cNvPr id="10" name="Rectangle 9">
              <a:extLst>
                <a:ext uri="{FF2B5EF4-FFF2-40B4-BE49-F238E27FC236}">
                  <a16:creationId xmlns:a16="http://schemas.microsoft.com/office/drawing/2014/main" id="{3E115764-45CA-60AF-338D-8D5D824CAD3A}"/>
                </a:ext>
              </a:extLst>
            </p:cNvPr>
            <p:cNvSpPr/>
            <p:nvPr/>
          </p:nvSpPr>
          <p:spPr>
            <a:xfrm rot="21356011">
              <a:off x="9058314" y="1652024"/>
              <a:ext cx="2496233" cy="2847103"/>
            </a:xfrm>
            <a:prstGeom prst="rect">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Image 5" descr="Une image contenant Visage humain, habits, personne, verres&#10;&#10;Description générée automatiquement">
              <a:extLst>
                <a:ext uri="{FF2B5EF4-FFF2-40B4-BE49-F238E27FC236}">
                  <a16:creationId xmlns:a16="http://schemas.microsoft.com/office/drawing/2014/main" id="{BFEEB0FD-746B-15CB-3480-D5C2C93FC73E}"/>
                </a:ext>
              </a:extLst>
            </p:cNvPr>
            <p:cNvPicPr>
              <a:picLocks noChangeAspect="1"/>
            </p:cNvPicPr>
            <p:nvPr/>
          </p:nvPicPr>
          <p:blipFill rotWithShape="1">
            <a:blip r:embed="rId8">
              <a:extLst>
                <a:ext uri="{28A0092B-C50C-407E-A947-70E740481C1C}">
                  <a14:useLocalDpi xmlns:a14="http://schemas.microsoft.com/office/drawing/2010/main" val="0"/>
                </a:ext>
              </a:extLst>
            </a:blip>
            <a:srcRect l="9187" t="-379" r="4444" b="14008"/>
            <a:stretch/>
          </p:blipFill>
          <p:spPr>
            <a:xfrm>
              <a:off x="9230036" y="1899623"/>
              <a:ext cx="2141913" cy="219904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Espace réservé du texte 1">
              <a:extLst>
                <a:ext uri="{FF2B5EF4-FFF2-40B4-BE49-F238E27FC236}">
                  <a16:creationId xmlns:a16="http://schemas.microsoft.com/office/drawing/2014/main" id="{5F5DA0E6-9DE9-D121-8D04-E30DDA4D13EA}"/>
                </a:ext>
              </a:extLst>
            </p:cNvPr>
            <p:cNvSpPr txBox="1">
              <a:spLocks/>
            </p:cNvSpPr>
            <p:nvPr/>
          </p:nvSpPr>
          <p:spPr>
            <a:xfrm rot="21361443">
              <a:off x="9163160" y="4571223"/>
              <a:ext cx="2892286" cy="960678"/>
            </a:xfrm>
            <a:prstGeom prst="rect">
              <a:avLst/>
            </a:prstGeom>
          </p:spPr>
          <p:txBody>
            <a:bodyPr vert="horz" lIns="91440" tIns="45720" rIns="91440" bIns="45720" rtlCol="0" anchor="ctr" anchorCtr="0">
              <a:normAutofit fontScale="4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600" b="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4500" dirty="0"/>
                <a:t>Judith Saintes</a:t>
              </a:r>
            </a:p>
            <a:p>
              <a:r>
                <a:rPr lang="fr-FR" sz="3500" dirty="0"/>
                <a:t>Nain tailleur</a:t>
              </a:r>
              <a:br>
                <a:rPr lang="fr-FR" sz="3500" dirty="0"/>
              </a:br>
              <a:r>
                <a:rPr lang="fr-FR" sz="3500" dirty="0"/>
                <a:t> de pierre</a:t>
              </a:r>
            </a:p>
          </p:txBody>
        </p:sp>
      </p:grpSp>
      <p:pic>
        <p:nvPicPr>
          <p:cNvPr id="21" name="Image 20">
            <a:extLst>
              <a:ext uri="{FF2B5EF4-FFF2-40B4-BE49-F238E27FC236}">
                <a16:creationId xmlns:a16="http://schemas.microsoft.com/office/drawing/2014/main" id="{415F269D-B11E-E409-A724-FE730EF4B5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45059">
            <a:off x="10282344" y="3953872"/>
            <a:ext cx="460598" cy="457218"/>
          </a:xfrm>
          <a:prstGeom prst="rect">
            <a:avLst/>
          </a:prstGeom>
        </p:spPr>
      </p:pic>
      <p:pic>
        <p:nvPicPr>
          <p:cNvPr id="22" name="Image 21">
            <a:extLst>
              <a:ext uri="{FF2B5EF4-FFF2-40B4-BE49-F238E27FC236}">
                <a16:creationId xmlns:a16="http://schemas.microsoft.com/office/drawing/2014/main" id="{AF9B1C8A-FB45-D27D-2046-02D93433ED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424847">
            <a:off x="9808699" y="1778942"/>
            <a:ext cx="659060" cy="188752"/>
          </a:xfrm>
          <a:prstGeom prst="rect">
            <a:avLst/>
          </a:prstGeom>
        </p:spPr>
      </p:pic>
      <p:pic>
        <p:nvPicPr>
          <p:cNvPr id="23" name="Image 22">
            <a:extLst>
              <a:ext uri="{FF2B5EF4-FFF2-40B4-BE49-F238E27FC236}">
                <a16:creationId xmlns:a16="http://schemas.microsoft.com/office/drawing/2014/main" id="{3253D43E-8176-6F8E-B0DA-57E87EEA1EF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424847">
            <a:off x="8110816" y="3251393"/>
            <a:ext cx="659060" cy="188752"/>
          </a:xfrm>
          <a:prstGeom prst="rect">
            <a:avLst/>
          </a:prstGeom>
        </p:spPr>
      </p:pic>
      <p:pic>
        <p:nvPicPr>
          <p:cNvPr id="24" name="Image 23">
            <a:extLst>
              <a:ext uri="{FF2B5EF4-FFF2-40B4-BE49-F238E27FC236}">
                <a16:creationId xmlns:a16="http://schemas.microsoft.com/office/drawing/2014/main" id="{2B95CBB4-D550-274D-2CB7-ED832591AB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92608">
            <a:off x="5766470" y="4330341"/>
            <a:ext cx="659060" cy="188752"/>
          </a:xfrm>
          <a:prstGeom prst="rect">
            <a:avLst/>
          </a:prstGeom>
        </p:spPr>
      </p:pic>
    </p:spTree>
    <p:custDataLst>
      <p:tags r:id="rId1"/>
    </p:custDataLst>
    <p:extLst>
      <p:ext uri="{BB962C8B-B14F-4D97-AF65-F5344CB8AC3E}">
        <p14:creationId xmlns:p14="http://schemas.microsoft.com/office/powerpoint/2010/main" val="906361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9264C-52FB-C728-452D-73C321D3404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B8CCAA2-0488-C5E2-B7E1-12D9AE7C35E9}"/>
              </a:ext>
            </a:extLst>
          </p:cNvPr>
          <p:cNvSpPr>
            <a:spLocks noGrp="1"/>
          </p:cNvSpPr>
          <p:nvPr>
            <p:ph type="title"/>
          </p:nvPr>
        </p:nvSpPr>
        <p:spPr>
          <a:xfrm>
            <a:off x="2050256" y="650557"/>
            <a:ext cx="6954837" cy="778933"/>
          </a:xfrm>
        </p:spPr>
        <p:txBody>
          <a:bodyPr anchor="ctr">
            <a:normAutofit/>
          </a:bodyPr>
          <a:lstStyle/>
          <a:p>
            <a:r>
              <a:rPr lang="fr-FR" sz="3700" dirty="0" err="1"/>
              <a:t>filter_filtercodes</a:t>
            </a:r>
            <a:endParaRPr lang="fr-FR" sz="3700" dirty="0"/>
          </a:p>
        </p:txBody>
      </p:sp>
      <p:sp>
        <p:nvSpPr>
          <p:cNvPr id="3" name="ZoneTexte 2">
            <a:extLst>
              <a:ext uri="{FF2B5EF4-FFF2-40B4-BE49-F238E27FC236}">
                <a16:creationId xmlns:a16="http://schemas.microsoft.com/office/drawing/2014/main" id="{C3F34C9D-2E47-F0F5-7BA4-02068F2B1B3F}"/>
              </a:ext>
            </a:extLst>
          </p:cNvPr>
          <p:cNvSpPr txBox="1"/>
          <p:nvPr/>
        </p:nvSpPr>
        <p:spPr>
          <a:xfrm>
            <a:off x="3615758" y="1876539"/>
            <a:ext cx="3699441" cy="4247317"/>
          </a:xfrm>
          <a:prstGeom prst="rect">
            <a:avLst/>
          </a:prstGeom>
          <a:noFill/>
        </p:spPr>
        <p:txBody>
          <a:bodyPr wrap="square" rtlCol="0">
            <a:spAutoFit/>
          </a:bodyPr>
          <a:lstStyle/>
          <a:p>
            <a:r>
              <a:rPr lang="fr-BE" dirty="0"/>
              <a:t>Profil (25)</a:t>
            </a:r>
          </a:p>
          <a:p>
            <a:r>
              <a:rPr lang="fr-BE" dirty="0"/>
              <a:t>Information système (15)</a:t>
            </a:r>
          </a:p>
          <a:p>
            <a:r>
              <a:rPr lang="fr-BE" dirty="0"/>
              <a:t>Éléments UI (20)</a:t>
            </a:r>
          </a:p>
          <a:p>
            <a:r>
              <a:rPr lang="fr-BE" dirty="0"/>
              <a:t>Cours (27) </a:t>
            </a:r>
            <a:r>
              <a:rPr lang="fr-BE" i="1" dirty="0" err="1">
                <a:solidFill>
                  <a:srgbClr val="FF0000"/>
                </a:solidFill>
              </a:rPr>
              <a:t>ifingroup</a:t>
            </a:r>
            <a:endParaRPr lang="fr-BE" i="1" dirty="0">
              <a:solidFill>
                <a:srgbClr val="FF0000"/>
              </a:solidFill>
            </a:endParaRPr>
          </a:p>
          <a:p>
            <a:r>
              <a:rPr lang="fr-BE" dirty="0"/>
              <a:t>Catégorie (7)</a:t>
            </a:r>
          </a:p>
          <a:p>
            <a:r>
              <a:rPr lang="fr-BE" dirty="0"/>
              <a:t>Menu (10)</a:t>
            </a:r>
          </a:p>
          <a:p>
            <a:r>
              <a:rPr lang="fr-BE" dirty="0"/>
              <a:t>URL (9)</a:t>
            </a:r>
          </a:p>
          <a:p>
            <a:r>
              <a:rPr lang="fr-BE" dirty="0"/>
              <a:t>Contenu (12)</a:t>
            </a:r>
          </a:p>
          <a:p>
            <a:r>
              <a:rPr lang="fr-BE" dirty="0"/>
              <a:t>Formulaire de contact (5)</a:t>
            </a:r>
          </a:p>
          <a:p>
            <a:r>
              <a:rPr lang="fr-BE" dirty="0"/>
              <a:t>Info sur statut de log (conditionnel 5)</a:t>
            </a:r>
          </a:p>
          <a:p>
            <a:r>
              <a:rPr lang="fr-BE" dirty="0"/>
              <a:t>Cours conditionnel (16)</a:t>
            </a:r>
          </a:p>
          <a:p>
            <a:r>
              <a:rPr lang="fr-BE" dirty="0"/>
              <a:t>Rôle conditionnel (16)</a:t>
            </a:r>
          </a:p>
          <a:p>
            <a:r>
              <a:rPr lang="fr-BE" dirty="0"/>
              <a:t>Conditionnel divers (10)</a:t>
            </a:r>
          </a:p>
          <a:p>
            <a:endParaRPr lang="fr-BE" dirty="0"/>
          </a:p>
          <a:p>
            <a:r>
              <a:rPr lang="fr-BE" dirty="0"/>
              <a:t>Soit &gt; 150</a:t>
            </a:r>
          </a:p>
        </p:txBody>
      </p:sp>
      <p:pic>
        <p:nvPicPr>
          <p:cNvPr id="4" name="Image 3">
            <a:extLst>
              <a:ext uri="{FF2B5EF4-FFF2-40B4-BE49-F238E27FC236}">
                <a16:creationId xmlns:a16="http://schemas.microsoft.com/office/drawing/2014/main" id="{26B71832-AD09-FB64-B618-172CEE5425A2}"/>
              </a:ext>
            </a:extLst>
          </p:cNvPr>
          <p:cNvPicPr>
            <a:picLocks noChangeAspect="1"/>
          </p:cNvPicPr>
          <p:nvPr/>
        </p:nvPicPr>
        <p:blipFill>
          <a:blip r:embed="rId3"/>
          <a:stretch>
            <a:fillRect/>
          </a:stretch>
        </p:blipFill>
        <p:spPr>
          <a:xfrm>
            <a:off x="7834559" y="1775468"/>
            <a:ext cx="2341067" cy="2237426"/>
          </a:xfrm>
          <a:prstGeom prst="rect">
            <a:avLst/>
          </a:prstGeom>
        </p:spPr>
      </p:pic>
    </p:spTree>
    <p:custDataLst>
      <p:tags r:id="rId1"/>
    </p:custDataLst>
    <p:extLst>
      <p:ext uri="{BB962C8B-B14F-4D97-AF65-F5344CB8AC3E}">
        <p14:creationId xmlns:p14="http://schemas.microsoft.com/office/powerpoint/2010/main" val="1684541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0004FE-498D-41FE-98DE-41053EDF9E8E}"/>
              </a:ext>
            </a:extLst>
          </p:cNvPr>
          <p:cNvSpPr>
            <a:spLocks noGrp="1"/>
          </p:cNvSpPr>
          <p:nvPr>
            <p:ph type="title"/>
          </p:nvPr>
        </p:nvSpPr>
        <p:spPr/>
        <p:txBody>
          <a:bodyPr/>
          <a:lstStyle/>
          <a:p>
            <a:r>
              <a:rPr lang="fr-FR" dirty="0"/>
              <a:t>Des questions ? Des remarques ?</a:t>
            </a:r>
          </a:p>
        </p:txBody>
      </p:sp>
      <p:sp>
        <p:nvSpPr>
          <p:cNvPr id="3" name="Espace réservé du texte 2">
            <a:extLst>
              <a:ext uri="{FF2B5EF4-FFF2-40B4-BE49-F238E27FC236}">
                <a16:creationId xmlns:a16="http://schemas.microsoft.com/office/drawing/2014/main" id="{3B2EB3DF-98A6-40CD-A3C9-6D3C571EAD73}"/>
              </a:ext>
            </a:extLst>
          </p:cNvPr>
          <p:cNvSpPr>
            <a:spLocks noGrp="1"/>
          </p:cNvSpPr>
          <p:nvPr>
            <p:ph type="body" sz="quarter" idx="10"/>
          </p:nvPr>
        </p:nvSpPr>
        <p:spPr/>
        <p:txBody>
          <a:bodyPr/>
          <a:lstStyle/>
          <a:p>
            <a:r>
              <a:rPr lang="fr-FR" dirty="0"/>
              <a:t>Merci</a:t>
            </a:r>
          </a:p>
        </p:txBody>
      </p:sp>
      <p:sp>
        <p:nvSpPr>
          <p:cNvPr id="4" name="Espace réservé du texte 3">
            <a:extLst>
              <a:ext uri="{FF2B5EF4-FFF2-40B4-BE49-F238E27FC236}">
                <a16:creationId xmlns:a16="http://schemas.microsoft.com/office/drawing/2014/main" id="{EF3A36FC-7EBA-4A7A-B817-49D279F6C816}"/>
              </a:ext>
            </a:extLst>
          </p:cNvPr>
          <p:cNvSpPr>
            <a:spLocks noGrp="1"/>
          </p:cNvSpPr>
          <p:nvPr>
            <p:ph type="body" sz="quarter" idx="11"/>
          </p:nvPr>
        </p:nvSpPr>
        <p:spPr>
          <a:xfrm>
            <a:off x="1236130" y="3339347"/>
            <a:ext cx="9719738" cy="1503426"/>
          </a:xfrm>
        </p:spPr>
        <p:txBody>
          <a:bodyPr/>
          <a:lstStyle/>
          <a:p>
            <a:r>
              <a:rPr lang="fr-FR" dirty="0"/>
              <a:t>serge.fleussu@forem.be</a:t>
            </a:r>
          </a:p>
        </p:txBody>
      </p:sp>
      <p:pic>
        <p:nvPicPr>
          <p:cNvPr id="5" name="Image 4">
            <a:extLst>
              <a:ext uri="{FF2B5EF4-FFF2-40B4-BE49-F238E27FC236}">
                <a16:creationId xmlns:a16="http://schemas.microsoft.com/office/drawing/2014/main" id="{7ECF265D-FD3E-507A-BAB8-6090D2848346}"/>
              </a:ext>
            </a:extLst>
          </p:cNvPr>
          <p:cNvPicPr>
            <a:picLocks noChangeAspect="1"/>
          </p:cNvPicPr>
          <p:nvPr/>
        </p:nvPicPr>
        <p:blipFill>
          <a:blip r:embed="rId3"/>
          <a:stretch>
            <a:fillRect/>
          </a:stretch>
        </p:blipFill>
        <p:spPr>
          <a:xfrm>
            <a:off x="1510753" y="3163824"/>
            <a:ext cx="2341067" cy="2237426"/>
          </a:xfrm>
          <a:prstGeom prst="rect">
            <a:avLst/>
          </a:prstGeom>
        </p:spPr>
      </p:pic>
    </p:spTree>
    <p:custDataLst>
      <p:tags r:id="rId1"/>
    </p:custDataLst>
    <p:extLst>
      <p:ext uri="{BB962C8B-B14F-4D97-AF65-F5344CB8AC3E}">
        <p14:creationId xmlns:p14="http://schemas.microsoft.com/office/powerpoint/2010/main" val="492700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9D849F-400A-4B00-9882-C67F506FE961}"/>
              </a:ext>
            </a:extLst>
          </p:cNvPr>
          <p:cNvSpPr>
            <a:spLocks noGrp="1"/>
          </p:cNvSpPr>
          <p:nvPr>
            <p:ph type="title"/>
          </p:nvPr>
        </p:nvSpPr>
        <p:spPr>
          <a:xfrm>
            <a:off x="3022334" y="200544"/>
            <a:ext cx="6930189" cy="1483877"/>
          </a:xfrm>
        </p:spPr>
        <p:txBody>
          <a:bodyPr>
            <a:normAutofit fontScale="90000"/>
          </a:bodyPr>
          <a:lstStyle/>
          <a:p>
            <a:r>
              <a:rPr lang="fr-FR" dirty="0"/>
              <a:t>Merci aux</a:t>
            </a:r>
            <a:br>
              <a:rPr lang="fr-FR" dirty="0"/>
            </a:br>
            <a:r>
              <a:rPr lang="fr-FR" dirty="0"/>
              <a:t>Nains scripteurs</a:t>
            </a:r>
          </a:p>
        </p:txBody>
      </p:sp>
      <p:sp>
        <p:nvSpPr>
          <p:cNvPr id="3" name="Espace réservé du texte 2">
            <a:extLst>
              <a:ext uri="{FF2B5EF4-FFF2-40B4-BE49-F238E27FC236}">
                <a16:creationId xmlns:a16="http://schemas.microsoft.com/office/drawing/2014/main" id="{E89CBF9D-C734-4E53-86B8-34341A0E891C}"/>
              </a:ext>
            </a:extLst>
          </p:cNvPr>
          <p:cNvSpPr>
            <a:spLocks noGrp="1"/>
          </p:cNvSpPr>
          <p:nvPr>
            <p:ph type="body" idx="1"/>
          </p:nvPr>
        </p:nvSpPr>
        <p:spPr>
          <a:xfrm>
            <a:off x="3378468" y="1684421"/>
            <a:ext cx="6376737" cy="4778557"/>
          </a:xfrm>
        </p:spPr>
        <p:txBody>
          <a:bodyPr>
            <a:normAutofit fontScale="85000" lnSpcReduction="20000"/>
          </a:bodyPr>
          <a:lstStyle/>
          <a:p>
            <a:r>
              <a:rPr lang="fr-FR" dirty="0"/>
              <a:t>Stefan </a:t>
            </a:r>
            <a:r>
              <a:rPr lang="fr-FR" dirty="0" err="1"/>
              <a:t>Hanauska</a:t>
            </a:r>
            <a:r>
              <a:rPr lang="fr-FR" dirty="0"/>
              <a:t> (Learning </a:t>
            </a:r>
            <a:r>
              <a:rPr lang="fr-FR" dirty="0" err="1"/>
              <a:t>Map</a:t>
            </a:r>
            <a:r>
              <a:rPr lang="fr-FR" dirty="0"/>
              <a:t>)</a:t>
            </a:r>
          </a:p>
          <a:p>
            <a:r>
              <a:rPr lang="fr-FR" dirty="0"/>
              <a:t>Adrian </a:t>
            </a:r>
            <a:r>
              <a:rPr lang="fr-FR" dirty="0" err="1"/>
              <a:t>Greeve</a:t>
            </a:r>
            <a:r>
              <a:rPr lang="fr-FR" dirty="0"/>
              <a:t> (</a:t>
            </a:r>
            <a:r>
              <a:rPr lang="fr-FR" dirty="0" err="1"/>
              <a:t>Stash</a:t>
            </a:r>
            <a:r>
              <a:rPr lang="fr-FR" dirty="0"/>
              <a:t>)</a:t>
            </a:r>
          </a:p>
          <a:p>
            <a:r>
              <a:rPr lang="fr-FR" dirty="0"/>
              <a:t>Frédéric Massart (</a:t>
            </a:r>
            <a:r>
              <a:rPr lang="fr-FR" dirty="0" err="1"/>
              <a:t>Stash</a:t>
            </a:r>
            <a:r>
              <a:rPr lang="fr-FR" dirty="0"/>
              <a:t>, </a:t>
            </a:r>
            <a:r>
              <a:rPr lang="fr-FR" dirty="0" err="1"/>
              <a:t>Shortcodes</a:t>
            </a:r>
            <a:r>
              <a:rPr lang="fr-FR" dirty="0"/>
              <a:t>)</a:t>
            </a:r>
          </a:p>
          <a:p>
            <a:r>
              <a:rPr lang="fr-FR" dirty="0"/>
              <a:t>Michael </a:t>
            </a:r>
            <a:r>
              <a:rPr lang="fr-FR" dirty="0" err="1"/>
              <a:t>Milette</a:t>
            </a:r>
            <a:r>
              <a:rPr lang="fr-FR" dirty="0"/>
              <a:t> (</a:t>
            </a:r>
            <a:r>
              <a:rPr lang="fr-FR" dirty="0" err="1"/>
              <a:t>FilterCodes</a:t>
            </a:r>
            <a:r>
              <a:rPr lang="fr-FR" dirty="0"/>
              <a:t>)</a:t>
            </a:r>
          </a:p>
          <a:p>
            <a:endParaRPr lang="fr-FR" dirty="0"/>
          </a:p>
          <a:p>
            <a:r>
              <a:rPr lang="fr-FR" dirty="0"/>
              <a:t>Mike </a:t>
            </a:r>
            <a:r>
              <a:rPr lang="fr-FR" dirty="0" err="1"/>
              <a:t>Churchward</a:t>
            </a:r>
            <a:r>
              <a:rPr lang="fr-FR" dirty="0"/>
              <a:t> (Questionnaire)</a:t>
            </a:r>
          </a:p>
          <a:p>
            <a:r>
              <a:rPr lang="fr-FR" dirty="0"/>
              <a:t>Frédéric Massart (</a:t>
            </a:r>
            <a:r>
              <a:rPr lang="fr-FR" dirty="0" err="1"/>
              <a:t>Level</a:t>
            </a:r>
            <a:r>
              <a:rPr lang="fr-FR" dirty="0"/>
              <a:t> Up XP)</a:t>
            </a:r>
          </a:p>
          <a:p>
            <a:r>
              <a:rPr lang="fr-FR" dirty="0"/>
              <a:t>William Mano, </a:t>
            </a:r>
            <a:r>
              <a:rPr lang="fr-FR" dirty="0" err="1"/>
              <a:t>Luiggi</a:t>
            </a:r>
            <a:r>
              <a:rPr lang="fr-FR" dirty="0"/>
              <a:t> </a:t>
            </a:r>
            <a:r>
              <a:rPr lang="fr-FR" dirty="0" err="1"/>
              <a:t>Sansonetti</a:t>
            </a:r>
            <a:r>
              <a:rPr lang="fr-FR" dirty="0"/>
              <a:t> (</a:t>
            </a:r>
            <a:r>
              <a:rPr lang="fr-FR" dirty="0" err="1"/>
              <a:t>My</a:t>
            </a:r>
            <a:r>
              <a:rPr lang="fr-FR" dirty="0"/>
              <a:t> Progress)</a:t>
            </a:r>
          </a:p>
          <a:p>
            <a:r>
              <a:rPr lang="fr-FR" dirty="0"/>
              <a:t>Olivier Valentin (</a:t>
            </a:r>
            <a:r>
              <a:rPr lang="fr-FR" dirty="0" err="1"/>
              <a:t>Sticky</a:t>
            </a:r>
            <a:r>
              <a:rPr lang="fr-FR" dirty="0"/>
              <a:t> Notes)</a:t>
            </a:r>
          </a:p>
          <a:p>
            <a:r>
              <a:rPr lang="fr-FR" dirty="0"/>
              <a:t>Nicolas Dunand (</a:t>
            </a:r>
            <a:r>
              <a:rPr lang="fr-FR" dirty="0" err="1"/>
              <a:t>Choicegroup</a:t>
            </a:r>
            <a:r>
              <a:rPr lang="fr-FR" dirty="0"/>
              <a:t>)</a:t>
            </a:r>
          </a:p>
          <a:p>
            <a:r>
              <a:rPr lang="fr-FR" dirty="0"/>
              <a:t>Jean-Roch Meurisse (Cobra)</a:t>
            </a:r>
          </a:p>
          <a:p>
            <a:r>
              <a:rPr lang="fr-FR" dirty="0" err="1"/>
              <a:t>Vasilis</a:t>
            </a:r>
            <a:r>
              <a:rPr lang="fr-FR" dirty="0"/>
              <a:t> </a:t>
            </a:r>
            <a:r>
              <a:rPr lang="fr-FR" dirty="0" err="1"/>
              <a:t>Dloukas</a:t>
            </a:r>
            <a:r>
              <a:rPr lang="fr-FR" dirty="0"/>
              <a:t> (Game)</a:t>
            </a:r>
          </a:p>
          <a:p>
            <a:r>
              <a:rPr lang="fr-FR" dirty="0"/>
              <a:t>David Watson (</a:t>
            </a:r>
            <a:r>
              <a:rPr lang="fr-FR" dirty="0" err="1"/>
              <a:t>Tiles</a:t>
            </a:r>
            <a:r>
              <a:rPr lang="fr-FR" dirty="0"/>
              <a:t>)</a:t>
            </a:r>
            <a:br>
              <a:rPr lang="fr-FR" dirty="0"/>
            </a:br>
            <a:r>
              <a:rPr lang="fr-FR" dirty="0"/>
              <a:t>. . . . .</a:t>
            </a:r>
          </a:p>
        </p:txBody>
      </p:sp>
      <p:pic>
        <p:nvPicPr>
          <p:cNvPr id="7" name="Image 6" descr="Une image contenant texte, Police, capture d’écran, Graphique&#10;&#10;Description générée automatiquement">
            <a:extLst>
              <a:ext uri="{FF2B5EF4-FFF2-40B4-BE49-F238E27FC236}">
                <a16:creationId xmlns:a16="http://schemas.microsoft.com/office/drawing/2014/main" id="{BB737CE6-DB3D-AFBB-0A80-9A2544632B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999" y="4594512"/>
            <a:ext cx="1938308" cy="845027"/>
          </a:xfrm>
          <a:prstGeom prst="rect">
            <a:avLst/>
          </a:prstGeom>
        </p:spPr>
      </p:pic>
    </p:spTree>
    <p:custDataLst>
      <p:tags r:id="rId1"/>
    </p:custDataLst>
    <p:extLst>
      <p:ext uri="{BB962C8B-B14F-4D97-AF65-F5344CB8AC3E}">
        <p14:creationId xmlns:p14="http://schemas.microsoft.com/office/powerpoint/2010/main" val="331426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9"/>
                                          </p:stCondLst>
                                        </p:cTn>
                                        <p:tgtEl>
                                          <p:spTgt spid="3">
                                            <p:txEl>
                                              <p:pRg st="0" end="0"/>
                                            </p:txEl>
                                          </p:spTgt>
                                        </p:tgtEl>
                                        <p:attrNameLst>
                                          <p:attrName>style.visibility</p:attrName>
                                        </p:attrNameLst>
                                      </p:cBhvr>
                                      <p:to>
                                        <p:strVal val="visible"/>
                                      </p:to>
                                    </p:set>
                                  </p:childTnLst>
                                </p:cTn>
                              </p:par>
                            </p:childTnLst>
                          </p:cTn>
                        </p:par>
                        <p:par>
                          <p:cTn id="7" fill="hold">
                            <p:stCondLst>
                              <p:cond delay="510"/>
                            </p:stCondLst>
                            <p:childTnLst>
                              <p:par>
                                <p:cTn id="8" presetID="1" presetClass="entr" presetSubtype="0" fill="hold" grpId="0" nodeType="afterEffect">
                                  <p:stCondLst>
                                    <p:cond delay="500"/>
                                  </p:stCondLst>
                                  <p:childTnLst>
                                    <p:set>
                                      <p:cBhvr>
                                        <p:cTn id="9" dur="1" fill="hold">
                                          <p:stCondLst>
                                            <p:cond delay="9"/>
                                          </p:stCondLst>
                                        </p:cTn>
                                        <p:tgtEl>
                                          <p:spTgt spid="3">
                                            <p:txEl>
                                              <p:pRg st="1" end="1"/>
                                            </p:txEl>
                                          </p:spTgt>
                                        </p:tgtEl>
                                        <p:attrNameLst>
                                          <p:attrName>style.visibility</p:attrName>
                                        </p:attrNameLst>
                                      </p:cBhvr>
                                      <p:to>
                                        <p:strVal val="visible"/>
                                      </p:to>
                                    </p:set>
                                  </p:childTnLst>
                                </p:cTn>
                              </p:par>
                            </p:childTnLst>
                          </p:cTn>
                        </p:par>
                        <p:par>
                          <p:cTn id="10" fill="hold">
                            <p:stCondLst>
                              <p:cond delay="1020"/>
                            </p:stCondLst>
                            <p:childTnLst>
                              <p:par>
                                <p:cTn id="11" presetID="1" presetClass="entr" presetSubtype="0" fill="hold" grpId="0" nodeType="afterEffect">
                                  <p:stCondLst>
                                    <p:cond delay="500"/>
                                  </p:stCondLst>
                                  <p:childTnLst>
                                    <p:set>
                                      <p:cBhvr>
                                        <p:cTn id="12" dur="1" fill="hold">
                                          <p:stCondLst>
                                            <p:cond delay="9"/>
                                          </p:stCondLst>
                                        </p:cTn>
                                        <p:tgtEl>
                                          <p:spTgt spid="3">
                                            <p:txEl>
                                              <p:pRg st="2" end="2"/>
                                            </p:txEl>
                                          </p:spTgt>
                                        </p:tgtEl>
                                        <p:attrNameLst>
                                          <p:attrName>style.visibility</p:attrName>
                                        </p:attrNameLst>
                                      </p:cBhvr>
                                      <p:to>
                                        <p:strVal val="visible"/>
                                      </p:to>
                                    </p:set>
                                  </p:childTnLst>
                                </p:cTn>
                              </p:par>
                            </p:childTnLst>
                          </p:cTn>
                        </p:par>
                        <p:par>
                          <p:cTn id="13" fill="hold">
                            <p:stCondLst>
                              <p:cond delay="1530"/>
                            </p:stCondLst>
                            <p:childTnLst>
                              <p:par>
                                <p:cTn id="14" presetID="1" presetClass="entr" presetSubtype="0" fill="hold" grpId="0" nodeType="afterEffect">
                                  <p:stCondLst>
                                    <p:cond delay="500"/>
                                  </p:stCondLst>
                                  <p:childTnLst>
                                    <p:set>
                                      <p:cBhvr>
                                        <p:cTn id="15" dur="1" fill="hold">
                                          <p:stCondLst>
                                            <p:cond delay="9"/>
                                          </p:stCondLst>
                                        </p:cTn>
                                        <p:tgtEl>
                                          <p:spTgt spid="3">
                                            <p:txEl>
                                              <p:pRg st="3" end="3"/>
                                            </p:txEl>
                                          </p:spTgt>
                                        </p:tgtEl>
                                        <p:attrNameLst>
                                          <p:attrName>style.visibility</p:attrName>
                                        </p:attrNameLst>
                                      </p:cBhvr>
                                      <p:to>
                                        <p:strVal val="visible"/>
                                      </p:to>
                                    </p:set>
                                  </p:childTnLst>
                                </p:cTn>
                              </p:par>
                            </p:childTnLst>
                          </p:cTn>
                        </p:par>
                        <p:par>
                          <p:cTn id="16" fill="hold">
                            <p:stCondLst>
                              <p:cond delay="2040"/>
                            </p:stCondLst>
                            <p:childTnLst>
                              <p:par>
                                <p:cTn id="17" presetID="1" presetClass="entr" presetSubtype="0" fill="hold" grpId="0" nodeType="afterEffect">
                                  <p:stCondLst>
                                    <p:cond delay="500"/>
                                  </p:stCondLst>
                                  <p:childTnLst>
                                    <p:set>
                                      <p:cBhvr>
                                        <p:cTn id="18" dur="1" fill="hold">
                                          <p:stCondLst>
                                            <p:cond delay="9"/>
                                          </p:stCondLst>
                                        </p:cTn>
                                        <p:tgtEl>
                                          <p:spTgt spid="3">
                                            <p:txEl>
                                              <p:pRg st="5" end="5"/>
                                            </p:txEl>
                                          </p:spTgt>
                                        </p:tgtEl>
                                        <p:attrNameLst>
                                          <p:attrName>style.visibility</p:attrName>
                                        </p:attrNameLst>
                                      </p:cBhvr>
                                      <p:to>
                                        <p:strVal val="visible"/>
                                      </p:to>
                                    </p:set>
                                  </p:childTnLst>
                                </p:cTn>
                              </p:par>
                            </p:childTnLst>
                          </p:cTn>
                        </p:par>
                        <p:par>
                          <p:cTn id="19" fill="hold">
                            <p:stCondLst>
                              <p:cond delay="2550"/>
                            </p:stCondLst>
                            <p:childTnLst>
                              <p:par>
                                <p:cTn id="20" presetID="1" presetClass="entr" presetSubtype="0" fill="hold" grpId="0" nodeType="afterEffect">
                                  <p:stCondLst>
                                    <p:cond delay="500"/>
                                  </p:stCondLst>
                                  <p:childTnLst>
                                    <p:set>
                                      <p:cBhvr>
                                        <p:cTn id="21" dur="1" fill="hold">
                                          <p:stCondLst>
                                            <p:cond delay="9"/>
                                          </p:stCondLst>
                                        </p:cTn>
                                        <p:tgtEl>
                                          <p:spTgt spid="3">
                                            <p:txEl>
                                              <p:pRg st="6" end="6"/>
                                            </p:txEl>
                                          </p:spTgt>
                                        </p:tgtEl>
                                        <p:attrNameLst>
                                          <p:attrName>style.visibility</p:attrName>
                                        </p:attrNameLst>
                                      </p:cBhvr>
                                      <p:to>
                                        <p:strVal val="visible"/>
                                      </p:to>
                                    </p:set>
                                  </p:childTnLst>
                                </p:cTn>
                              </p:par>
                            </p:childTnLst>
                          </p:cTn>
                        </p:par>
                        <p:par>
                          <p:cTn id="22" fill="hold">
                            <p:stCondLst>
                              <p:cond delay="3060"/>
                            </p:stCondLst>
                            <p:childTnLst>
                              <p:par>
                                <p:cTn id="23" presetID="1" presetClass="entr" presetSubtype="0" fill="hold" grpId="0" nodeType="afterEffect">
                                  <p:stCondLst>
                                    <p:cond delay="500"/>
                                  </p:stCondLst>
                                  <p:childTnLst>
                                    <p:set>
                                      <p:cBhvr>
                                        <p:cTn id="24" dur="1" fill="hold">
                                          <p:stCondLst>
                                            <p:cond delay="9"/>
                                          </p:stCondLst>
                                        </p:cTn>
                                        <p:tgtEl>
                                          <p:spTgt spid="3">
                                            <p:txEl>
                                              <p:pRg st="7" end="7"/>
                                            </p:txEl>
                                          </p:spTgt>
                                        </p:tgtEl>
                                        <p:attrNameLst>
                                          <p:attrName>style.visibility</p:attrName>
                                        </p:attrNameLst>
                                      </p:cBhvr>
                                      <p:to>
                                        <p:strVal val="visible"/>
                                      </p:to>
                                    </p:set>
                                  </p:childTnLst>
                                </p:cTn>
                              </p:par>
                            </p:childTnLst>
                          </p:cTn>
                        </p:par>
                        <p:par>
                          <p:cTn id="25" fill="hold">
                            <p:stCondLst>
                              <p:cond delay="3570"/>
                            </p:stCondLst>
                            <p:childTnLst>
                              <p:par>
                                <p:cTn id="26" presetID="1" presetClass="entr" presetSubtype="0" fill="hold" grpId="0" nodeType="afterEffect">
                                  <p:stCondLst>
                                    <p:cond delay="500"/>
                                  </p:stCondLst>
                                  <p:childTnLst>
                                    <p:set>
                                      <p:cBhvr>
                                        <p:cTn id="27" dur="1" fill="hold">
                                          <p:stCondLst>
                                            <p:cond delay="9"/>
                                          </p:stCondLst>
                                        </p:cTn>
                                        <p:tgtEl>
                                          <p:spTgt spid="3">
                                            <p:txEl>
                                              <p:pRg st="8" end="8"/>
                                            </p:txEl>
                                          </p:spTgt>
                                        </p:tgtEl>
                                        <p:attrNameLst>
                                          <p:attrName>style.visibility</p:attrName>
                                        </p:attrNameLst>
                                      </p:cBhvr>
                                      <p:to>
                                        <p:strVal val="visible"/>
                                      </p:to>
                                    </p:set>
                                  </p:childTnLst>
                                </p:cTn>
                              </p:par>
                            </p:childTnLst>
                          </p:cTn>
                        </p:par>
                        <p:par>
                          <p:cTn id="28" fill="hold">
                            <p:stCondLst>
                              <p:cond delay="4080"/>
                            </p:stCondLst>
                            <p:childTnLst>
                              <p:par>
                                <p:cTn id="29" presetID="1" presetClass="entr" presetSubtype="0" fill="hold" grpId="0" nodeType="afterEffect">
                                  <p:stCondLst>
                                    <p:cond delay="500"/>
                                  </p:stCondLst>
                                  <p:childTnLst>
                                    <p:set>
                                      <p:cBhvr>
                                        <p:cTn id="30" dur="1" fill="hold">
                                          <p:stCondLst>
                                            <p:cond delay="9"/>
                                          </p:stCondLst>
                                        </p:cTn>
                                        <p:tgtEl>
                                          <p:spTgt spid="3">
                                            <p:txEl>
                                              <p:pRg st="9" end="9"/>
                                            </p:txEl>
                                          </p:spTgt>
                                        </p:tgtEl>
                                        <p:attrNameLst>
                                          <p:attrName>style.visibility</p:attrName>
                                        </p:attrNameLst>
                                      </p:cBhvr>
                                      <p:to>
                                        <p:strVal val="visible"/>
                                      </p:to>
                                    </p:set>
                                  </p:childTnLst>
                                </p:cTn>
                              </p:par>
                            </p:childTnLst>
                          </p:cTn>
                        </p:par>
                        <p:par>
                          <p:cTn id="31" fill="hold">
                            <p:stCondLst>
                              <p:cond delay="4590"/>
                            </p:stCondLst>
                            <p:childTnLst>
                              <p:par>
                                <p:cTn id="32" presetID="1" presetClass="entr" presetSubtype="0" fill="hold" grpId="0" nodeType="afterEffect">
                                  <p:stCondLst>
                                    <p:cond delay="500"/>
                                  </p:stCondLst>
                                  <p:childTnLst>
                                    <p:set>
                                      <p:cBhvr>
                                        <p:cTn id="33" dur="1" fill="hold">
                                          <p:stCondLst>
                                            <p:cond delay="9"/>
                                          </p:stCondLst>
                                        </p:cTn>
                                        <p:tgtEl>
                                          <p:spTgt spid="3">
                                            <p:txEl>
                                              <p:pRg st="10" end="10"/>
                                            </p:txEl>
                                          </p:spTgt>
                                        </p:tgtEl>
                                        <p:attrNameLst>
                                          <p:attrName>style.visibility</p:attrName>
                                        </p:attrNameLst>
                                      </p:cBhvr>
                                      <p:to>
                                        <p:strVal val="visible"/>
                                      </p:to>
                                    </p:set>
                                  </p:childTnLst>
                                </p:cTn>
                              </p:par>
                            </p:childTnLst>
                          </p:cTn>
                        </p:par>
                        <p:par>
                          <p:cTn id="34" fill="hold">
                            <p:stCondLst>
                              <p:cond delay="5100"/>
                            </p:stCondLst>
                            <p:childTnLst>
                              <p:par>
                                <p:cTn id="35" presetID="1" presetClass="entr" presetSubtype="0" fill="hold" grpId="0" nodeType="afterEffect">
                                  <p:stCondLst>
                                    <p:cond delay="500"/>
                                  </p:stCondLst>
                                  <p:childTnLst>
                                    <p:set>
                                      <p:cBhvr>
                                        <p:cTn id="36" dur="1" fill="hold">
                                          <p:stCondLst>
                                            <p:cond delay="9"/>
                                          </p:stCondLst>
                                        </p:cTn>
                                        <p:tgtEl>
                                          <p:spTgt spid="3">
                                            <p:txEl>
                                              <p:pRg st="11" end="11"/>
                                            </p:txEl>
                                          </p:spTgt>
                                        </p:tgtEl>
                                        <p:attrNameLst>
                                          <p:attrName>style.visibility</p:attrName>
                                        </p:attrNameLst>
                                      </p:cBhvr>
                                      <p:to>
                                        <p:strVal val="visible"/>
                                      </p:to>
                                    </p:set>
                                  </p:childTnLst>
                                </p:cTn>
                              </p:par>
                            </p:childTnLst>
                          </p:cTn>
                        </p:par>
                        <p:par>
                          <p:cTn id="37" fill="hold">
                            <p:stCondLst>
                              <p:cond delay="5610"/>
                            </p:stCondLst>
                            <p:childTnLst>
                              <p:par>
                                <p:cTn id="38" presetID="1" presetClass="entr" presetSubtype="0" fill="hold" grpId="0" nodeType="afterEffect">
                                  <p:stCondLst>
                                    <p:cond delay="500"/>
                                  </p:stCondLst>
                                  <p:childTnLst>
                                    <p:set>
                                      <p:cBhvr>
                                        <p:cTn id="39" dur="1" fill="hold">
                                          <p:stCondLst>
                                            <p:cond delay="9"/>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F9C8E-947A-B2E5-0292-CB76218AD1FD}"/>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1864FF4A-551F-4DB1-16E1-6723C4DCAC29}"/>
              </a:ext>
            </a:extLst>
          </p:cNvPr>
          <p:cNvPicPr>
            <a:picLocks noChangeAspect="1"/>
          </p:cNvPicPr>
          <p:nvPr/>
        </p:nvPicPr>
        <p:blipFill>
          <a:blip r:embed="rId3"/>
          <a:stretch>
            <a:fillRect/>
          </a:stretch>
        </p:blipFill>
        <p:spPr>
          <a:xfrm>
            <a:off x="2595666" y="1736465"/>
            <a:ext cx="9363207" cy="2340801"/>
          </a:xfrm>
          <a:prstGeom prst="rect">
            <a:avLst/>
          </a:prstGeom>
        </p:spPr>
      </p:pic>
      <p:sp>
        <p:nvSpPr>
          <p:cNvPr id="2" name="Titre 1">
            <a:extLst>
              <a:ext uri="{FF2B5EF4-FFF2-40B4-BE49-F238E27FC236}">
                <a16:creationId xmlns:a16="http://schemas.microsoft.com/office/drawing/2014/main" id="{20563DAC-1A1D-13C2-6151-2D024510CA01}"/>
              </a:ext>
            </a:extLst>
          </p:cNvPr>
          <p:cNvSpPr>
            <a:spLocks noGrp="1"/>
          </p:cNvSpPr>
          <p:nvPr>
            <p:ph type="title"/>
          </p:nvPr>
        </p:nvSpPr>
        <p:spPr>
          <a:xfrm>
            <a:off x="2212347" y="769624"/>
            <a:ext cx="5818187" cy="778933"/>
          </a:xfrm>
        </p:spPr>
        <p:txBody>
          <a:bodyPr anchor="ctr">
            <a:normAutofit/>
          </a:bodyPr>
          <a:lstStyle/>
          <a:p>
            <a:r>
              <a:rPr lang="fr-FR" sz="3100" dirty="0"/>
              <a:t>Des lieux à faire vibrer</a:t>
            </a:r>
          </a:p>
        </p:txBody>
      </p:sp>
      <p:sp>
        <p:nvSpPr>
          <p:cNvPr id="3" name="Espace réservé du texte 2">
            <a:extLst>
              <a:ext uri="{FF2B5EF4-FFF2-40B4-BE49-F238E27FC236}">
                <a16:creationId xmlns:a16="http://schemas.microsoft.com/office/drawing/2014/main" id="{C40D94DE-6A95-018A-40FE-AD5AC7C44681}"/>
              </a:ext>
            </a:extLst>
          </p:cNvPr>
          <p:cNvSpPr>
            <a:spLocks noGrp="1"/>
          </p:cNvSpPr>
          <p:nvPr>
            <p:ph type="body" sz="quarter" idx="20"/>
          </p:nvPr>
        </p:nvSpPr>
        <p:spPr>
          <a:xfrm>
            <a:off x="629023" y="4403905"/>
            <a:ext cx="4664872" cy="1930989"/>
          </a:xfrm>
        </p:spPr>
        <p:txBody>
          <a:bodyPr anchor="t">
            <a:normAutofit/>
          </a:bodyPr>
          <a:lstStyle/>
          <a:p>
            <a:r>
              <a:rPr lang="fr-FR" dirty="0"/>
              <a:t>Le 13 décembre 2024 à 9 heures 3 minutes 50 secondes, 80 participants, tous venus vivre une présentation des lieux et matériels mis à disposition, commencent à se rassembler au 3e étage d’un immeuble de l’ilot Madeleine, à Liège. </a:t>
            </a:r>
          </a:p>
        </p:txBody>
      </p:sp>
      <p:pic>
        <p:nvPicPr>
          <p:cNvPr id="10" name="Image 9">
            <a:extLst>
              <a:ext uri="{FF2B5EF4-FFF2-40B4-BE49-F238E27FC236}">
                <a16:creationId xmlns:a16="http://schemas.microsoft.com/office/drawing/2014/main" id="{93A520D8-C4FC-F841-160B-FB8BA047F901}"/>
              </a:ext>
            </a:extLst>
          </p:cNvPr>
          <p:cNvPicPr>
            <a:picLocks noChangeAspect="1"/>
          </p:cNvPicPr>
          <p:nvPr/>
        </p:nvPicPr>
        <p:blipFill>
          <a:blip r:embed="rId4"/>
          <a:stretch>
            <a:fillRect/>
          </a:stretch>
        </p:blipFill>
        <p:spPr>
          <a:xfrm>
            <a:off x="233127" y="523106"/>
            <a:ext cx="2450100" cy="2341632"/>
          </a:xfrm>
          <a:prstGeom prst="rect">
            <a:avLst/>
          </a:prstGeom>
        </p:spPr>
      </p:pic>
      <p:pic>
        <p:nvPicPr>
          <p:cNvPr id="11" name="Image 10" descr="Une image contenant ciel, plein air, nuage, bâtiment&#10;&#10;Le contenu généré par l’IA peut être incorrect.">
            <a:extLst>
              <a:ext uri="{FF2B5EF4-FFF2-40B4-BE49-F238E27FC236}">
                <a16:creationId xmlns:a16="http://schemas.microsoft.com/office/drawing/2014/main" id="{FE3D30EC-A824-AFEB-2EBB-C296F1CE164B}"/>
              </a:ext>
            </a:extLst>
          </p:cNvPr>
          <p:cNvPicPr>
            <a:picLocks noChangeAspect="1"/>
          </p:cNvPicPr>
          <p:nvPr/>
        </p:nvPicPr>
        <p:blipFill>
          <a:blip r:embed="rId5">
            <a:extLst>
              <a:ext uri="{28A0092B-C50C-407E-A947-70E740481C1C}">
                <a14:useLocalDpi xmlns:a14="http://schemas.microsoft.com/office/drawing/2010/main" val="0"/>
              </a:ext>
            </a:extLst>
          </a:blip>
          <a:srcRect l="7097" t="25751"/>
          <a:stretch/>
        </p:blipFill>
        <p:spPr>
          <a:xfrm>
            <a:off x="5293895" y="4537598"/>
            <a:ext cx="3454488" cy="1550778"/>
          </a:xfrm>
          <a:prstGeom prst="rect">
            <a:avLst/>
          </a:prstGeom>
        </p:spPr>
      </p:pic>
    </p:spTree>
    <p:custDataLst>
      <p:tags r:id="rId1"/>
    </p:custDataLst>
    <p:extLst>
      <p:ext uri="{BB962C8B-B14F-4D97-AF65-F5344CB8AC3E}">
        <p14:creationId xmlns:p14="http://schemas.microsoft.com/office/powerpoint/2010/main" val="2863284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AF25C27-9CD7-CAF1-804B-01285F40897D}"/>
              </a:ext>
            </a:extLst>
          </p:cNvPr>
          <p:cNvPicPr>
            <a:picLocks noChangeAspect="1"/>
          </p:cNvPicPr>
          <p:nvPr/>
        </p:nvPicPr>
        <p:blipFill>
          <a:blip r:embed="rId3"/>
          <a:stretch>
            <a:fillRect/>
          </a:stretch>
        </p:blipFill>
        <p:spPr>
          <a:xfrm>
            <a:off x="1561219" y="3429000"/>
            <a:ext cx="5507809" cy="3221549"/>
          </a:xfrm>
          <a:prstGeom prst="rect">
            <a:avLst/>
          </a:prstGeom>
        </p:spPr>
      </p:pic>
      <p:sp>
        <p:nvSpPr>
          <p:cNvPr id="2" name="Titre 1">
            <a:extLst>
              <a:ext uri="{FF2B5EF4-FFF2-40B4-BE49-F238E27FC236}">
                <a16:creationId xmlns:a16="http://schemas.microsoft.com/office/drawing/2014/main" id="{B42B8B3B-8F57-4835-85CF-E5A33E7A9725}"/>
              </a:ext>
            </a:extLst>
          </p:cNvPr>
          <p:cNvSpPr>
            <a:spLocks noGrp="1"/>
          </p:cNvSpPr>
          <p:nvPr>
            <p:ph type="title"/>
          </p:nvPr>
        </p:nvSpPr>
        <p:spPr>
          <a:xfrm>
            <a:off x="1236131" y="824191"/>
            <a:ext cx="6211416" cy="778933"/>
          </a:xfrm>
        </p:spPr>
        <p:txBody>
          <a:bodyPr/>
          <a:lstStyle/>
          <a:p>
            <a:r>
              <a:rPr lang="fr-FR" dirty="0"/>
              <a:t>Des équipes précieuses</a:t>
            </a:r>
          </a:p>
        </p:txBody>
      </p:sp>
      <p:sp>
        <p:nvSpPr>
          <p:cNvPr id="3" name="Espace réservé du texte 2">
            <a:extLst>
              <a:ext uri="{FF2B5EF4-FFF2-40B4-BE49-F238E27FC236}">
                <a16:creationId xmlns:a16="http://schemas.microsoft.com/office/drawing/2014/main" id="{D51ADE04-D0DF-4744-AA1D-A65128FC1D5F}"/>
              </a:ext>
            </a:extLst>
          </p:cNvPr>
          <p:cNvSpPr>
            <a:spLocks noGrp="1"/>
          </p:cNvSpPr>
          <p:nvPr>
            <p:ph type="body" sz="quarter" idx="20"/>
          </p:nvPr>
        </p:nvSpPr>
        <p:spPr>
          <a:xfrm>
            <a:off x="1252941" y="1747456"/>
            <a:ext cx="9719738" cy="3952875"/>
          </a:xfrm>
        </p:spPr>
        <p:txBody>
          <a:bodyPr>
            <a:normAutofit/>
          </a:bodyPr>
          <a:lstStyle/>
          <a:p>
            <a:r>
              <a:rPr lang="fr-FR" dirty="0"/>
              <a:t>À 9 heures 17 minutes 13 secondes, le huitième participant arrive. Il reçoit, comme ses 7 prédécesseurs, et sans savoir pourquoi, une tablette, des identifiants de connexion et un nom de groupe : ils seront les responsables désignés.</a:t>
            </a:r>
          </a:p>
        </p:txBody>
      </p:sp>
      <p:pic>
        <p:nvPicPr>
          <p:cNvPr id="5" name="Image 4">
            <a:extLst>
              <a:ext uri="{FF2B5EF4-FFF2-40B4-BE49-F238E27FC236}">
                <a16:creationId xmlns:a16="http://schemas.microsoft.com/office/drawing/2014/main" id="{95D293B8-FCA0-2D2F-07A4-F37D642D2CAB}"/>
              </a:ext>
            </a:extLst>
          </p:cNvPr>
          <p:cNvPicPr>
            <a:picLocks noChangeAspect="1"/>
          </p:cNvPicPr>
          <p:nvPr/>
        </p:nvPicPr>
        <p:blipFill>
          <a:blip r:embed="rId4"/>
          <a:srcRect r="40811" b="12625"/>
          <a:stretch>
            <a:fillRect/>
          </a:stretch>
        </p:blipFill>
        <p:spPr>
          <a:xfrm>
            <a:off x="5861400" y="3104354"/>
            <a:ext cx="3172293" cy="3164145"/>
          </a:xfrm>
          <a:prstGeom prst="rect">
            <a:avLst/>
          </a:prstGeom>
        </p:spPr>
      </p:pic>
    </p:spTree>
    <p:custDataLst>
      <p:tags r:id="rId1"/>
    </p:custDataLst>
    <p:extLst>
      <p:ext uri="{BB962C8B-B14F-4D97-AF65-F5344CB8AC3E}">
        <p14:creationId xmlns:p14="http://schemas.microsoft.com/office/powerpoint/2010/main" val="2244797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F3D2F-5A30-D2F7-9189-6B8C1A6AAED1}"/>
            </a:ext>
          </a:extLst>
        </p:cNvPr>
        <p:cNvGrpSpPr/>
        <p:nvPr/>
      </p:nvGrpSpPr>
      <p:grpSpPr>
        <a:xfrm>
          <a:off x="0" y="0"/>
          <a:ext cx="0" cy="0"/>
          <a:chOff x="0" y="0"/>
          <a:chExt cx="0" cy="0"/>
        </a:xfrm>
      </p:grpSpPr>
      <p:pic>
        <p:nvPicPr>
          <p:cNvPr id="11" name="Image 10">
            <a:extLst>
              <a:ext uri="{FF2B5EF4-FFF2-40B4-BE49-F238E27FC236}">
                <a16:creationId xmlns:a16="http://schemas.microsoft.com/office/drawing/2014/main" id="{8C5D12EA-62EB-EFD0-B190-A00C04A60DB2}"/>
              </a:ext>
            </a:extLst>
          </p:cNvPr>
          <p:cNvPicPr>
            <a:picLocks noChangeAspect="1"/>
          </p:cNvPicPr>
          <p:nvPr/>
        </p:nvPicPr>
        <p:blipFill>
          <a:blip r:embed="rId3"/>
          <a:stretch>
            <a:fillRect/>
          </a:stretch>
        </p:blipFill>
        <p:spPr>
          <a:xfrm>
            <a:off x="566940" y="4693344"/>
            <a:ext cx="5818187" cy="1682366"/>
          </a:xfrm>
          <a:prstGeom prst="rect">
            <a:avLst/>
          </a:prstGeom>
        </p:spPr>
      </p:pic>
      <p:sp>
        <p:nvSpPr>
          <p:cNvPr id="2" name="Titre 1">
            <a:extLst>
              <a:ext uri="{FF2B5EF4-FFF2-40B4-BE49-F238E27FC236}">
                <a16:creationId xmlns:a16="http://schemas.microsoft.com/office/drawing/2014/main" id="{13B92799-FCAA-FD8F-401A-380B260C6175}"/>
              </a:ext>
            </a:extLst>
          </p:cNvPr>
          <p:cNvSpPr>
            <a:spLocks noGrp="1"/>
          </p:cNvSpPr>
          <p:nvPr>
            <p:ph type="title"/>
          </p:nvPr>
        </p:nvSpPr>
        <p:spPr>
          <a:xfrm>
            <a:off x="3186906" y="650557"/>
            <a:ext cx="5818187" cy="778933"/>
          </a:xfrm>
        </p:spPr>
        <p:txBody>
          <a:bodyPr anchor="ctr">
            <a:normAutofit/>
          </a:bodyPr>
          <a:lstStyle/>
          <a:p>
            <a:r>
              <a:rPr lang="fr-FR" sz="3700" dirty="0"/>
              <a:t>Un module et une carte</a:t>
            </a:r>
          </a:p>
        </p:txBody>
      </p:sp>
      <p:sp>
        <p:nvSpPr>
          <p:cNvPr id="14" name="Text Placeholder 2">
            <a:extLst>
              <a:ext uri="{FF2B5EF4-FFF2-40B4-BE49-F238E27FC236}">
                <a16:creationId xmlns:a16="http://schemas.microsoft.com/office/drawing/2014/main" id="{05C4516C-6AC4-BD28-DB08-B6D62B85EBF5}"/>
              </a:ext>
            </a:extLst>
          </p:cNvPr>
          <p:cNvSpPr>
            <a:spLocks noGrp="1"/>
          </p:cNvSpPr>
          <p:nvPr>
            <p:ph type="body" sz="quarter" idx="13"/>
          </p:nvPr>
        </p:nvSpPr>
        <p:spPr>
          <a:xfrm>
            <a:off x="5961911" y="4850219"/>
            <a:ext cx="4993955" cy="337372"/>
          </a:xfrm>
        </p:spPr>
        <p:txBody>
          <a:bodyPr/>
          <a:lstStyle/>
          <a:p>
            <a:r>
              <a:rPr lang="en-US" dirty="0"/>
              <a:t>Porte du </a:t>
            </a:r>
            <a:r>
              <a:rPr lang="en-US" dirty="0" err="1"/>
              <a:t>Digilearn</a:t>
            </a:r>
            <a:r>
              <a:rPr lang="en-US" dirty="0"/>
              <a:t> Studio par Judith Sainte, Forem</a:t>
            </a:r>
          </a:p>
        </p:txBody>
      </p:sp>
      <p:pic>
        <p:nvPicPr>
          <p:cNvPr id="9" name="Image 8">
            <a:extLst>
              <a:ext uri="{FF2B5EF4-FFF2-40B4-BE49-F238E27FC236}">
                <a16:creationId xmlns:a16="http://schemas.microsoft.com/office/drawing/2014/main" id="{140848F4-58D8-C67A-AF79-5A2754DA1788}"/>
              </a:ext>
            </a:extLst>
          </p:cNvPr>
          <p:cNvPicPr>
            <a:picLocks noChangeAspect="1"/>
          </p:cNvPicPr>
          <p:nvPr/>
        </p:nvPicPr>
        <p:blipFill>
          <a:blip r:embed="rId4"/>
          <a:srcRect t="12166" r="-2" b="22765"/>
          <a:stretch>
            <a:fillRect/>
          </a:stretch>
        </p:blipFill>
        <p:spPr>
          <a:xfrm>
            <a:off x="5961911" y="1670409"/>
            <a:ext cx="4993955" cy="3249504"/>
          </a:xfrm>
          <a:prstGeom prst="rect">
            <a:avLst/>
          </a:prstGeom>
          <a:noFill/>
        </p:spPr>
      </p:pic>
      <p:sp>
        <p:nvSpPr>
          <p:cNvPr id="3" name="Espace réservé du texte 2">
            <a:extLst>
              <a:ext uri="{FF2B5EF4-FFF2-40B4-BE49-F238E27FC236}">
                <a16:creationId xmlns:a16="http://schemas.microsoft.com/office/drawing/2014/main" id="{96CE63A6-7F2F-4B86-FA55-0CA5D7692E9A}"/>
              </a:ext>
            </a:extLst>
          </p:cNvPr>
          <p:cNvSpPr>
            <a:spLocks noGrp="1"/>
          </p:cNvSpPr>
          <p:nvPr>
            <p:ph type="body" sz="quarter" idx="20"/>
          </p:nvPr>
        </p:nvSpPr>
        <p:spPr>
          <a:xfrm>
            <a:off x="1094360" y="1670409"/>
            <a:ext cx="4185092" cy="3022934"/>
          </a:xfrm>
        </p:spPr>
        <p:txBody>
          <a:bodyPr anchor="t">
            <a:normAutofit/>
          </a:bodyPr>
          <a:lstStyle/>
          <a:p>
            <a:r>
              <a:rPr lang="fr-FR" dirty="0"/>
              <a:t>À 9 heures 31 minutes 5 secondes, la répartition des participants en groupes est terminée. Chaque groupe vivra une expérience personnalisée, sans que cela ne provoque de locaux bondés et de pagaille dans les couloirs. Ces expériences ont été imaginées par le </a:t>
            </a:r>
            <a:r>
              <a:rPr lang="fr-FR" dirty="0" err="1"/>
              <a:t>Digilearn</a:t>
            </a:r>
            <a:r>
              <a:rPr lang="fr-FR" dirty="0"/>
              <a:t> Studio et seront guidées par un seul cours Moodle. </a:t>
            </a:r>
          </a:p>
          <a:p>
            <a:endParaRPr lang="fr-FR" dirty="0"/>
          </a:p>
        </p:txBody>
      </p:sp>
    </p:spTree>
    <p:custDataLst>
      <p:tags r:id="rId1"/>
    </p:custDataLst>
    <p:extLst>
      <p:ext uri="{BB962C8B-B14F-4D97-AF65-F5344CB8AC3E}">
        <p14:creationId xmlns:p14="http://schemas.microsoft.com/office/powerpoint/2010/main" val="37529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600A7-ED28-BE2C-3CC7-DEAD35167BA0}"/>
            </a:ext>
          </a:extLst>
        </p:cNvPr>
        <p:cNvGrpSpPr/>
        <p:nvPr/>
      </p:nvGrpSpPr>
      <p:grpSpPr>
        <a:xfrm>
          <a:off x="0" y="0"/>
          <a:ext cx="0" cy="0"/>
          <a:chOff x="0" y="0"/>
          <a:chExt cx="0" cy="0"/>
        </a:xfrm>
      </p:grpSpPr>
      <p:pic>
        <p:nvPicPr>
          <p:cNvPr id="11" name="Image 10">
            <a:extLst>
              <a:ext uri="{FF2B5EF4-FFF2-40B4-BE49-F238E27FC236}">
                <a16:creationId xmlns:a16="http://schemas.microsoft.com/office/drawing/2014/main" id="{9B06CEF9-9106-EFC5-4661-546E1EC96E59}"/>
              </a:ext>
            </a:extLst>
          </p:cNvPr>
          <p:cNvPicPr>
            <a:picLocks noChangeAspect="1"/>
          </p:cNvPicPr>
          <p:nvPr/>
        </p:nvPicPr>
        <p:blipFill>
          <a:blip r:embed="rId3"/>
          <a:stretch>
            <a:fillRect/>
          </a:stretch>
        </p:blipFill>
        <p:spPr>
          <a:xfrm>
            <a:off x="2275426" y="5344077"/>
            <a:ext cx="5015712" cy="1116882"/>
          </a:xfrm>
          <a:prstGeom prst="rect">
            <a:avLst/>
          </a:prstGeom>
        </p:spPr>
      </p:pic>
      <p:sp>
        <p:nvSpPr>
          <p:cNvPr id="2" name="Titre 1">
            <a:extLst>
              <a:ext uri="{FF2B5EF4-FFF2-40B4-BE49-F238E27FC236}">
                <a16:creationId xmlns:a16="http://schemas.microsoft.com/office/drawing/2014/main" id="{3A0386FD-9599-D8E9-B109-393BAF60DD1E}"/>
              </a:ext>
            </a:extLst>
          </p:cNvPr>
          <p:cNvSpPr>
            <a:spLocks noGrp="1"/>
          </p:cNvSpPr>
          <p:nvPr>
            <p:ph type="title"/>
          </p:nvPr>
        </p:nvSpPr>
        <p:spPr>
          <a:xfrm>
            <a:off x="3186906" y="650557"/>
            <a:ext cx="5818187" cy="778933"/>
          </a:xfrm>
        </p:spPr>
        <p:txBody>
          <a:bodyPr anchor="ctr">
            <a:normAutofit/>
          </a:bodyPr>
          <a:lstStyle/>
          <a:p>
            <a:r>
              <a:rPr lang="fr-FR" sz="3700" dirty="0"/>
              <a:t>Un module et une carte</a:t>
            </a:r>
          </a:p>
        </p:txBody>
      </p:sp>
      <p:pic>
        <p:nvPicPr>
          <p:cNvPr id="5" name="Image 4">
            <a:extLst>
              <a:ext uri="{FF2B5EF4-FFF2-40B4-BE49-F238E27FC236}">
                <a16:creationId xmlns:a16="http://schemas.microsoft.com/office/drawing/2014/main" id="{52ECDA08-5567-369B-1223-80ABC53A1EA0}"/>
              </a:ext>
            </a:extLst>
          </p:cNvPr>
          <p:cNvPicPr>
            <a:picLocks noChangeAspect="1"/>
          </p:cNvPicPr>
          <p:nvPr/>
        </p:nvPicPr>
        <p:blipFill>
          <a:blip r:embed="rId4"/>
          <a:stretch>
            <a:fillRect/>
          </a:stretch>
        </p:blipFill>
        <p:spPr>
          <a:xfrm>
            <a:off x="15479" y="1429490"/>
            <a:ext cx="8989614" cy="4079901"/>
          </a:xfrm>
          <a:prstGeom prst="rect">
            <a:avLst/>
          </a:prstGeom>
        </p:spPr>
      </p:pic>
      <p:sp>
        <p:nvSpPr>
          <p:cNvPr id="13" name="ZoneTexte 12">
            <a:extLst>
              <a:ext uri="{FF2B5EF4-FFF2-40B4-BE49-F238E27FC236}">
                <a16:creationId xmlns:a16="http://schemas.microsoft.com/office/drawing/2014/main" id="{68CD3EB7-CB40-A603-8068-7223FFDABACC}"/>
              </a:ext>
            </a:extLst>
          </p:cNvPr>
          <p:cNvSpPr txBox="1"/>
          <p:nvPr/>
        </p:nvSpPr>
        <p:spPr>
          <a:xfrm>
            <a:off x="2171700" y="6103658"/>
            <a:ext cx="6707982" cy="369332"/>
          </a:xfrm>
          <a:prstGeom prst="rect">
            <a:avLst/>
          </a:prstGeom>
          <a:noFill/>
        </p:spPr>
        <p:txBody>
          <a:bodyPr wrap="square">
            <a:spAutoFit/>
          </a:bodyPr>
          <a:lstStyle/>
          <a:p>
            <a:r>
              <a:rPr lang="fr-FR" dirty="0"/>
              <a:t>La Carte d’apprentissage donne accès à des quêtes personnalisées. </a:t>
            </a:r>
            <a:endParaRPr lang="fr-BE" dirty="0"/>
          </a:p>
        </p:txBody>
      </p:sp>
      <p:pic>
        <p:nvPicPr>
          <p:cNvPr id="7" name="Image 6">
            <a:extLst>
              <a:ext uri="{FF2B5EF4-FFF2-40B4-BE49-F238E27FC236}">
                <a16:creationId xmlns:a16="http://schemas.microsoft.com/office/drawing/2014/main" id="{88ED9A43-5C6E-6008-4B5D-A7D1BC8A97B1}"/>
              </a:ext>
            </a:extLst>
          </p:cNvPr>
          <p:cNvPicPr>
            <a:picLocks noChangeAspect="1"/>
          </p:cNvPicPr>
          <p:nvPr/>
        </p:nvPicPr>
        <p:blipFill>
          <a:blip r:embed="rId5"/>
          <a:stretch>
            <a:fillRect/>
          </a:stretch>
        </p:blipFill>
        <p:spPr>
          <a:xfrm rot="890586">
            <a:off x="9245724" y="1741069"/>
            <a:ext cx="2602030" cy="1301015"/>
          </a:xfrm>
          <a:prstGeom prst="rect">
            <a:avLst/>
          </a:prstGeom>
        </p:spPr>
      </p:pic>
      <p:pic>
        <p:nvPicPr>
          <p:cNvPr id="10" name="Image 9">
            <a:extLst>
              <a:ext uri="{FF2B5EF4-FFF2-40B4-BE49-F238E27FC236}">
                <a16:creationId xmlns:a16="http://schemas.microsoft.com/office/drawing/2014/main" id="{5CAB4F0B-FC10-53DF-9C8B-86B49909B738}"/>
              </a:ext>
            </a:extLst>
          </p:cNvPr>
          <p:cNvPicPr>
            <a:picLocks noChangeAspect="1"/>
          </p:cNvPicPr>
          <p:nvPr/>
        </p:nvPicPr>
        <p:blipFill>
          <a:blip r:embed="rId6"/>
          <a:stretch>
            <a:fillRect/>
          </a:stretch>
        </p:blipFill>
        <p:spPr>
          <a:xfrm rot="561359">
            <a:off x="9344564" y="3372914"/>
            <a:ext cx="2404348" cy="1202174"/>
          </a:xfrm>
          <a:prstGeom prst="rect">
            <a:avLst/>
          </a:prstGeom>
        </p:spPr>
      </p:pic>
    </p:spTree>
    <p:custDataLst>
      <p:tags r:id="rId1"/>
    </p:custDataLst>
    <p:extLst>
      <p:ext uri="{BB962C8B-B14F-4D97-AF65-F5344CB8AC3E}">
        <p14:creationId xmlns:p14="http://schemas.microsoft.com/office/powerpoint/2010/main" val="45994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C535A-D297-5943-F166-E1219289EBE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40BF557-B1D9-CA45-EDD0-57FF9E1AA664}"/>
              </a:ext>
            </a:extLst>
          </p:cNvPr>
          <p:cNvSpPr>
            <a:spLocks noGrp="1"/>
          </p:cNvSpPr>
          <p:nvPr>
            <p:ph type="title"/>
          </p:nvPr>
        </p:nvSpPr>
        <p:spPr>
          <a:xfrm>
            <a:off x="3186906" y="650557"/>
            <a:ext cx="5818187" cy="778933"/>
          </a:xfrm>
        </p:spPr>
        <p:txBody>
          <a:bodyPr anchor="ctr">
            <a:normAutofit/>
          </a:bodyPr>
          <a:lstStyle/>
          <a:p>
            <a:r>
              <a:rPr lang="fr-FR" sz="3700" dirty="0"/>
              <a:t>Un module et une carte</a:t>
            </a:r>
          </a:p>
        </p:txBody>
      </p:sp>
      <p:pic>
        <p:nvPicPr>
          <p:cNvPr id="7" name="Image 6">
            <a:extLst>
              <a:ext uri="{FF2B5EF4-FFF2-40B4-BE49-F238E27FC236}">
                <a16:creationId xmlns:a16="http://schemas.microsoft.com/office/drawing/2014/main" id="{2B251FA6-429D-8C98-C1C1-09BDEE66EF07}"/>
              </a:ext>
            </a:extLst>
          </p:cNvPr>
          <p:cNvPicPr>
            <a:picLocks noChangeAspect="1"/>
          </p:cNvPicPr>
          <p:nvPr/>
        </p:nvPicPr>
        <p:blipFill>
          <a:blip r:embed="rId3"/>
          <a:stretch>
            <a:fillRect/>
          </a:stretch>
        </p:blipFill>
        <p:spPr>
          <a:xfrm>
            <a:off x="875036" y="1429490"/>
            <a:ext cx="2886096" cy="5019712"/>
          </a:xfrm>
          <a:prstGeom prst="rect">
            <a:avLst/>
          </a:prstGeom>
        </p:spPr>
      </p:pic>
      <p:pic>
        <p:nvPicPr>
          <p:cNvPr id="9" name="Image 8">
            <a:extLst>
              <a:ext uri="{FF2B5EF4-FFF2-40B4-BE49-F238E27FC236}">
                <a16:creationId xmlns:a16="http://schemas.microsoft.com/office/drawing/2014/main" id="{886A6E16-DC89-763E-7C8D-C1196F8964D4}"/>
              </a:ext>
            </a:extLst>
          </p:cNvPr>
          <p:cNvPicPr>
            <a:picLocks noChangeAspect="1"/>
          </p:cNvPicPr>
          <p:nvPr/>
        </p:nvPicPr>
        <p:blipFill>
          <a:blip r:embed="rId4"/>
          <a:stretch>
            <a:fillRect/>
          </a:stretch>
        </p:blipFill>
        <p:spPr>
          <a:xfrm>
            <a:off x="4178698" y="4045113"/>
            <a:ext cx="4962561" cy="1390660"/>
          </a:xfrm>
          <a:prstGeom prst="rect">
            <a:avLst/>
          </a:prstGeom>
        </p:spPr>
      </p:pic>
      <p:pic>
        <p:nvPicPr>
          <p:cNvPr id="12" name="Image 11">
            <a:extLst>
              <a:ext uri="{FF2B5EF4-FFF2-40B4-BE49-F238E27FC236}">
                <a16:creationId xmlns:a16="http://schemas.microsoft.com/office/drawing/2014/main" id="{EAEF8DD5-AF21-D77E-5E77-5169FACFD06A}"/>
              </a:ext>
            </a:extLst>
          </p:cNvPr>
          <p:cNvPicPr>
            <a:picLocks noChangeAspect="1"/>
          </p:cNvPicPr>
          <p:nvPr/>
        </p:nvPicPr>
        <p:blipFill>
          <a:blip r:embed="rId5"/>
          <a:srcRect r="41760" b="-13135"/>
          <a:stretch/>
        </p:blipFill>
        <p:spPr>
          <a:xfrm>
            <a:off x="4135834" y="1703671"/>
            <a:ext cx="4869260" cy="2569945"/>
          </a:xfrm>
          <a:prstGeom prst="rect">
            <a:avLst/>
          </a:prstGeom>
        </p:spPr>
      </p:pic>
      <p:pic>
        <p:nvPicPr>
          <p:cNvPr id="13" name="Image 12">
            <a:extLst>
              <a:ext uri="{FF2B5EF4-FFF2-40B4-BE49-F238E27FC236}">
                <a16:creationId xmlns:a16="http://schemas.microsoft.com/office/drawing/2014/main" id="{208D8FF8-60C7-8260-60F0-24BE582A7A9B}"/>
              </a:ext>
            </a:extLst>
          </p:cNvPr>
          <p:cNvPicPr>
            <a:picLocks noChangeAspect="1"/>
          </p:cNvPicPr>
          <p:nvPr/>
        </p:nvPicPr>
        <p:blipFill>
          <a:blip r:embed="rId6"/>
          <a:srcRect r="40811" b="12625"/>
          <a:stretch>
            <a:fillRect/>
          </a:stretch>
        </p:blipFill>
        <p:spPr>
          <a:xfrm>
            <a:off x="9019707" y="1422227"/>
            <a:ext cx="3172293" cy="3164145"/>
          </a:xfrm>
          <a:prstGeom prst="rect">
            <a:avLst/>
          </a:prstGeom>
        </p:spPr>
      </p:pic>
      <p:sp>
        <p:nvSpPr>
          <p:cNvPr id="3" name="Ellipse 2">
            <a:extLst>
              <a:ext uri="{FF2B5EF4-FFF2-40B4-BE49-F238E27FC236}">
                <a16:creationId xmlns:a16="http://schemas.microsoft.com/office/drawing/2014/main" id="{936F1272-792B-467F-29B1-3100E4A323D0}"/>
              </a:ext>
            </a:extLst>
          </p:cNvPr>
          <p:cNvSpPr/>
          <p:nvPr/>
        </p:nvSpPr>
        <p:spPr>
          <a:xfrm>
            <a:off x="4490519" y="2299580"/>
            <a:ext cx="3874883" cy="120411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ZoneTexte 3">
            <a:extLst>
              <a:ext uri="{FF2B5EF4-FFF2-40B4-BE49-F238E27FC236}">
                <a16:creationId xmlns:a16="http://schemas.microsoft.com/office/drawing/2014/main" id="{682D0EB4-1A54-C378-F448-F5AFB0D41AEB}"/>
              </a:ext>
            </a:extLst>
          </p:cNvPr>
          <p:cNvSpPr txBox="1"/>
          <p:nvPr/>
        </p:nvSpPr>
        <p:spPr>
          <a:xfrm>
            <a:off x="10302977" y="4303186"/>
            <a:ext cx="1013987" cy="707886"/>
          </a:xfrm>
          <a:prstGeom prst="rect">
            <a:avLst/>
          </a:prstGeom>
          <a:noFill/>
        </p:spPr>
        <p:txBody>
          <a:bodyPr wrap="square" rtlCol="0">
            <a:spAutoFit/>
          </a:bodyPr>
          <a:lstStyle/>
          <a:p>
            <a:r>
              <a:rPr lang="fr-BE" sz="4000" dirty="0">
                <a:solidFill>
                  <a:srgbClr val="FF0000"/>
                </a:solidFill>
              </a:rPr>
              <a:t>8</a:t>
            </a:r>
          </a:p>
        </p:txBody>
      </p:sp>
    </p:spTree>
    <p:custDataLst>
      <p:tags r:id="rId1"/>
    </p:custDataLst>
    <p:extLst>
      <p:ext uri="{BB962C8B-B14F-4D97-AF65-F5344CB8AC3E}">
        <p14:creationId xmlns:p14="http://schemas.microsoft.com/office/powerpoint/2010/main" val="2755633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9F0C8-A8DE-E3CC-590A-2F81F7B7C96C}"/>
            </a:ext>
          </a:extLst>
        </p:cNvPr>
        <p:cNvGrpSpPr/>
        <p:nvPr/>
      </p:nvGrpSpPr>
      <p:grpSpPr>
        <a:xfrm>
          <a:off x="0" y="0"/>
          <a:ext cx="0" cy="0"/>
          <a:chOff x="0" y="0"/>
          <a:chExt cx="0" cy="0"/>
        </a:xfrm>
      </p:grpSpPr>
      <p:pic>
        <p:nvPicPr>
          <p:cNvPr id="12" name="Image 11">
            <a:extLst>
              <a:ext uri="{FF2B5EF4-FFF2-40B4-BE49-F238E27FC236}">
                <a16:creationId xmlns:a16="http://schemas.microsoft.com/office/drawing/2014/main" id="{4B5B5C69-6628-05F3-099B-76FEB207D198}"/>
              </a:ext>
            </a:extLst>
          </p:cNvPr>
          <p:cNvPicPr>
            <a:picLocks noChangeAspect="1"/>
          </p:cNvPicPr>
          <p:nvPr/>
        </p:nvPicPr>
        <p:blipFill>
          <a:blip r:embed="rId3"/>
          <a:stretch>
            <a:fillRect/>
          </a:stretch>
        </p:blipFill>
        <p:spPr>
          <a:xfrm>
            <a:off x="5984027" y="3970017"/>
            <a:ext cx="2341067" cy="2237426"/>
          </a:xfrm>
          <a:prstGeom prst="rect">
            <a:avLst/>
          </a:prstGeom>
        </p:spPr>
      </p:pic>
      <p:sp>
        <p:nvSpPr>
          <p:cNvPr id="2" name="Titre 1">
            <a:extLst>
              <a:ext uri="{FF2B5EF4-FFF2-40B4-BE49-F238E27FC236}">
                <a16:creationId xmlns:a16="http://schemas.microsoft.com/office/drawing/2014/main" id="{092D431A-D370-A559-980F-B4F42BAAD94D}"/>
              </a:ext>
            </a:extLst>
          </p:cNvPr>
          <p:cNvSpPr>
            <a:spLocks noGrp="1"/>
          </p:cNvSpPr>
          <p:nvPr>
            <p:ph type="title"/>
          </p:nvPr>
        </p:nvSpPr>
        <p:spPr>
          <a:xfrm>
            <a:off x="3186906" y="650557"/>
            <a:ext cx="5818187" cy="778933"/>
          </a:xfrm>
        </p:spPr>
        <p:txBody>
          <a:bodyPr anchor="ctr">
            <a:normAutofit fontScale="90000"/>
          </a:bodyPr>
          <a:lstStyle/>
          <a:p>
            <a:r>
              <a:rPr lang="fr-FR" sz="3700" dirty="0"/>
              <a:t>Un module et des récoltes </a:t>
            </a:r>
          </a:p>
        </p:txBody>
      </p:sp>
      <p:pic>
        <p:nvPicPr>
          <p:cNvPr id="7" name="Image 6">
            <a:extLst>
              <a:ext uri="{FF2B5EF4-FFF2-40B4-BE49-F238E27FC236}">
                <a16:creationId xmlns:a16="http://schemas.microsoft.com/office/drawing/2014/main" id="{F9EB6F51-E75D-2D62-EBEA-FDAABB6DD3A5}"/>
              </a:ext>
            </a:extLst>
          </p:cNvPr>
          <p:cNvPicPr>
            <a:picLocks noChangeAspect="1"/>
          </p:cNvPicPr>
          <p:nvPr/>
        </p:nvPicPr>
        <p:blipFill>
          <a:blip r:embed="rId4"/>
          <a:stretch>
            <a:fillRect/>
          </a:stretch>
        </p:blipFill>
        <p:spPr>
          <a:xfrm>
            <a:off x="723860" y="1313699"/>
            <a:ext cx="5372139" cy="5238788"/>
          </a:xfrm>
          <a:prstGeom prst="rect">
            <a:avLst/>
          </a:prstGeom>
        </p:spPr>
      </p:pic>
      <p:pic>
        <p:nvPicPr>
          <p:cNvPr id="9" name="Image 8">
            <a:extLst>
              <a:ext uri="{FF2B5EF4-FFF2-40B4-BE49-F238E27FC236}">
                <a16:creationId xmlns:a16="http://schemas.microsoft.com/office/drawing/2014/main" id="{455F9452-61C5-43DA-CF06-87E904658BD6}"/>
              </a:ext>
            </a:extLst>
          </p:cNvPr>
          <p:cNvPicPr>
            <a:picLocks noChangeAspect="1"/>
          </p:cNvPicPr>
          <p:nvPr/>
        </p:nvPicPr>
        <p:blipFill>
          <a:blip r:embed="rId5"/>
          <a:stretch>
            <a:fillRect/>
          </a:stretch>
        </p:blipFill>
        <p:spPr>
          <a:xfrm>
            <a:off x="5655056" y="1313699"/>
            <a:ext cx="1895489" cy="1171584"/>
          </a:xfrm>
          <a:prstGeom prst="rect">
            <a:avLst/>
          </a:prstGeom>
        </p:spPr>
      </p:pic>
      <p:pic>
        <p:nvPicPr>
          <p:cNvPr id="11" name="Image 10">
            <a:extLst>
              <a:ext uri="{FF2B5EF4-FFF2-40B4-BE49-F238E27FC236}">
                <a16:creationId xmlns:a16="http://schemas.microsoft.com/office/drawing/2014/main" id="{5AB5DBF0-407D-62F8-8B45-71CB22A2F9A2}"/>
              </a:ext>
            </a:extLst>
          </p:cNvPr>
          <p:cNvPicPr>
            <a:picLocks noChangeAspect="1"/>
          </p:cNvPicPr>
          <p:nvPr/>
        </p:nvPicPr>
        <p:blipFill>
          <a:blip r:embed="rId6"/>
          <a:srcRect r="33264" b="7197"/>
          <a:stretch>
            <a:fillRect/>
          </a:stretch>
        </p:blipFill>
        <p:spPr>
          <a:xfrm>
            <a:off x="8213121" y="1184383"/>
            <a:ext cx="3038492" cy="3774480"/>
          </a:xfrm>
          <a:prstGeom prst="rect">
            <a:avLst/>
          </a:prstGeom>
        </p:spPr>
      </p:pic>
      <p:sp>
        <p:nvSpPr>
          <p:cNvPr id="4" name="ZoneTexte 3">
            <a:extLst>
              <a:ext uri="{FF2B5EF4-FFF2-40B4-BE49-F238E27FC236}">
                <a16:creationId xmlns:a16="http://schemas.microsoft.com/office/drawing/2014/main" id="{6EBE2932-3C8F-9BAC-C2F1-D58C960572B8}"/>
              </a:ext>
            </a:extLst>
          </p:cNvPr>
          <p:cNvSpPr txBox="1"/>
          <p:nvPr/>
        </p:nvSpPr>
        <p:spPr>
          <a:xfrm>
            <a:off x="2616452" y="3225207"/>
            <a:ext cx="1013987" cy="707886"/>
          </a:xfrm>
          <a:prstGeom prst="rect">
            <a:avLst/>
          </a:prstGeom>
          <a:noFill/>
        </p:spPr>
        <p:txBody>
          <a:bodyPr wrap="square" rtlCol="0">
            <a:spAutoFit/>
          </a:bodyPr>
          <a:lstStyle/>
          <a:p>
            <a:r>
              <a:rPr lang="fr-BE" sz="4000" dirty="0">
                <a:solidFill>
                  <a:srgbClr val="FF0000"/>
                </a:solidFill>
              </a:rPr>
              <a:t>64</a:t>
            </a:r>
          </a:p>
        </p:txBody>
      </p:sp>
      <p:sp>
        <p:nvSpPr>
          <p:cNvPr id="5" name="ZoneTexte 4">
            <a:extLst>
              <a:ext uri="{FF2B5EF4-FFF2-40B4-BE49-F238E27FC236}">
                <a16:creationId xmlns:a16="http://schemas.microsoft.com/office/drawing/2014/main" id="{E9C586D1-F25B-DC44-9692-1FC1059DC599}"/>
              </a:ext>
            </a:extLst>
          </p:cNvPr>
          <p:cNvSpPr txBox="1"/>
          <p:nvPr/>
        </p:nvSpPr>
        <p:spPr>
          <a:xfrm>
            <a:off x="10890275" y="3075057"/>
            <a:ext cx="1013987" cy="707886"/>
          </a:xfrm>
          <a:prstGeom prst="rect">
            <a:avLst/>
          </a:prstGeom>
          <a:noFill/>
        </p:spPr>
        <p:txBody>
          <a:bodyPr wrap="square" rtlCol="0">
            <a:spAutoFit/>
          </a:bodyPr>
          <a:lstStyle/>
          <a:p>
            <a:r>
              <a:rPr lang="fr-BE" sz="4000" dirty="0">
                <a:solidFill>
                  <a:srgbClr val="FF0000"/>
                </a:solidFill>
              </a:rPr>
              <a:t>8</a:t>
            </a:r>
          </a:p>
        </p:txBody>
      </p:sp>
      <p:pic>
        <p:nvPicPr>
          <p:cNvPr id="8" name="Image 7">
            <a:extLst>
              <a:ext uri="{FF2B5EF4-FFF2-40B4-BE49-F238E27FC236}">
                <a16:creationId xmlns:a16="http://schemas.microsoft.com/office/drawing/2014/main" id="{F7A699C8-94F4-F098-6C2D-D97530C1316B}"/>
              </a:ext>
            </a:extLst>
          </p:cNvPr>
          <p:cNvPicPr>
            <a:picLocks noChangeAspect="1"/>
          </p:cNvPicPr>
          <p:nvPr/>
        </p:nvPicPr>
        <p:blipFill>
          <a:blip r:embed="rId7"/>
          <a:stretch>
            <a:fillRect/>
          </a:stretch>
        </p:blipFill>
        <p:spPr>
          <a:xfrm rot="538844">
            <a:off x="2124726" y="4344254"/>
            <a:ext cx="2458434" cy="1229217"/>
          </a:xfrm>
          <a:prstGeom prst="rect">
            <a:avLst/>
          </a:prstGeom>
        </p:spPr>
      </p:pic>
    </p:spTree>
    <p:custDataLst>
      <p:tags r:id="rId1"/>
    </p:custDataLst>
    <p:extLst>
      <p:ext uri="{BB962C8B-B14F-4D97-AF65-F5344CB8AC3E}">
        <p14:creationId xmlns:p14="http://schemas.microsoft.com/office/powerpoint/2010/main" val="116236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THÈME OFFICE" val="YIxg3KWH"/>
  <p:tag name="ARTICULATE_PROJECT_OPEN" val="0"/>
  <p:tag name="ARTICULATE_SLIDE_COUNT" val="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1580</TotalTime>
  <Words>558</Words>
  <Application>Microsoft Office PowerPoint</Application>
  <PresentationFormat>Grand écran</PresentationFormat>
  <Paragraphs>78</Paragraphs>
  <Slides>21</Slides>
  <Notes>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21</vt:i4>
      </vt:variant>
    </vt:vector>
  </HeadingPairs>
  <TitlesOfParts>
    <vt:vector size="26" baseType="lpstr">
      <vt:lpstr>Aptos</vt:lpstr>
      <vt:lpstr>Arial</vt:lpstr>
      <vt:lpstr>Calibri</vt:lpstr>
      <vt:lpstr>Verdana</vt:lpstr>
      <vt:lpstr>Thème Office</vt:lpstr>
      <vt:lpstr>La symphonie des cristaux</vt:lpstr>
      <vt:lpstr>Présentation PowerPoint</vt:lpstr>
      <vt:lpstr>Merci aux Nains scripteurs</vt:lpstr>
      <vt:lpstr>Des lieux à faire vibrer</vt:lpstr>
      <vt:lpstr>Des équipes précieuses</vt:lpstr>
      <vt:lpstr>Un module et une carte</vt:lpstr>
      <vt:lpstr>Un module et une carte</vt:lpstr>
      <vt:lpstr>Un module et une carte</vt:lpstr>
      <vt:lpstr>Un module et des récoltes </vt:lpstr>
      <vt:lpstr>Un module et des récoltes </vt:lpstr>
      <vt:lpstr>Un module et des récoltes</vt:lpstr>
      <vt:lpstr>Un module et des récoltes</vt:lpstr>
      <vt:lpstr>Un module et des récoltes</vt:lpstr>
      <vt:lpstr>Un module, des récoltes et des filtres </vt:lpstr>
      <vt:lpstr>Un module, des récoltes et des filtres</vt:lpstr>
      <vt:lpstr>Un module et des échanges</vt:lpstr>
      <vt:lpstr>Un module et des échanges</vt:lpstr>
      <vt:lpstr>Un module et des échanges</vt:lpstr>
      <vt:lpstr>Un module et des échanges</vt:lpstr>
      <vt:lpstr>filter_filtercodes</vt:lpstr>
      <vt:lpstr>Des questions ? Des remarques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MoodleMoot Paris 2025</dc:creator>
  <cp:keywords>Template;présentation;MM25</cp:keywords>
  <cp:lastModifiedBy>FLEUSSU Serge</cp:lastModifiedBy>
  <cp:revision>138</cp:revision>
  <dcterms:created xsi:type="dcterms:W3CDTF">2025-01-27T14:26:24Z</dcterms:created>
  <dcterms:modified xsi:type="dcterms:W3CDTF">2025-07-02T16:35:07Z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D9674E3B-BA8F-47C7-8DD9-CDCE7E0F39D4</vt:lpwstr>
  </property>
  <property fmtid="{D5CDD505-2E9C-101B-9397-08002B2CF9AE}" pid="3" name="ArticulatePath">
    <vt:lpwstr>Présentation2</vt:lpwstr>
  </property>
</Properties>
</file>