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ink/ink1.xml" ContentType="application/inkml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41"/>
  </p:handoutMasterIdLst>
  <p:sldIdLst>
    <p:sldId id="257" r:id="rId5"/>
    <p:sldId id="258" r:id="rId6"/>
    <p:sldId id="259" r:id="rId7"/>
    <p:sldId id="267" r:id="rId8"/>
    <p:sldId id="266" r:id="rId9"/>
    <p:sldId id="260" r:id="rId10"/>
    <p:sldId id="275" r:id="rId11"/>
    <p:sldId id="276" r:id="rId12"/>
    <p:sldId id="277" r:id="rId13"/>
    <p:sldId id="278" r:id="rId14"/>
    <p:sldId id="279" r:id="rId15"/>
    <p:sldId id="280" r:id="rId16"/>
    <p:sldId id="287" r:id="rId17"/>
    <p:sldId id="268" r:id="rId18"/>
    <p:sldId id="281" r:id="rId19"/>
    <p:sldId id="282" r:id="rId20"/>
    <p:sldId id="283" r:id="rId21"/>
    <p:sldId id="284" r:id="rId22"/>
    <p:sldId id="285" r:id="rId23"/>
    <p:sldId id="286" r:id="rId24"/>
    <p:sldId id="269" r:id="rId25"/>
    <p:sldId id="270" r:id="rId26"/>
    <p:sldId id="288" r:id="rId27"/>
    <p:sldId id="291" r:id="rId28"/>
    <p:sldId id="290" r:id="rId29"/>
    <p:sldId id="289" r:id="rId30"/>
    <p:sldId id="292" r:id="rId31"/>
    <p:sldId id="294" r:id="rId32"/>
    <p:sldId id="293" r:id="rId33"/>
    <p:sldId id="271" r:id="rId34"/>
    <p:sldId id="296" r:id="rId35"/>
    <p:sldId id="295" r:id="rId36"/>
    <p:sldId id="272" r:id="rId37"/>
    <p:sldId id="274" r:id="rId38"/>
    <p:sldId id="273" r:id="rId39"/>
    <p:sldId id="265" r:id="rId40"/>
  </p:sldIdLst>
  <p:sldSz cx="12192000" cy="6858000"/>
  <p:notesSz cx="6858000" cy="9144000"/>
  <p:custDataLst>
    <p:tags r:id="rId4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1105C-C6C2-4DF9-9BFB-B2AF2421E600}" v="623" dt="2025-07-01T05:37:50.698"/>
    <p1510:client id="{69570AE1-5937-4C76-9C69-EE9819C117D5}" v="102" vWet="120" dt="2025-06-30T21:39:48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SOLET Mélissa" userId="S::frnmls1@forem.be::8874fc9f-324e-4bfa-9c75-fc84eb8b512d" providerId="AD" clId="Web-{0E61F7DB-0528-2609-6B08-9D6EE4450296}"/>
    <pc:docChg chg="modSld">
      <pc:chgData name="FRANSOLET Mélissa" userId="S::frnmls1@forem.be::8874fc9f-324e-4bfa-9c75-fc84eb8b512d" providerId="AD" clId="Web-{0E61F7DB-0528-2609-6B08-9D6EE4450296}" dt="2025-06-28T09:13:24.693" v="1" actId="14100"/>
      <pc:docMkLst>
        <pc:docMk/>
      </pc:docMkLst>
      <pc:sldChg chg="modSp">
        <pc:chgData name="FRANSOLET Mélissa" userId="S::frnmls1@forem.be::8874fc9f-324e-4bfa-9c75-fc84eb8b512d" providerId="AD" clId="Web-{0E61F7DB-0528-2609-6B08-9D6EE4450296}" dt="2025-06-28T09:13:24.693" v="1" actId="14100"/>
        <pc:sldMkLst>
          <pc:docMk/>
          <pc:sldMk cId="3924352370" sldId="271"/>
        </pc:sldMkLst>
        <pc:spChg chg="mod">
          <ac:chgData name="FRANSOLET Mélissa" userId="S::frnmls1@forem.be::8874fc9f-324e-4bfa-9c75-fc84eb8b512d" providerId="AD" clId="Web-{0E61F7DB-0528-2609-6B08-9D6EE4450296}" dt="2025-06-28T09:13:24.693" v="1" actId="14100"/>
          <ac:spMkLst>
            <pc:docMk/>
            <pc:sldMk cId="3924352370" sldId="271"/>
            <ac:spMk id="25" creationId="{CE2FE22A-F99A-7565-D34D-F2EDA5E9BE5E}"/>
          </ac:spMkLst>
        </pc:spChg>
      </pc:sldChg>
    </pc:docChg>
  </pc:docChgLst>
  <pc:docChgLst>
    <pc:chgData name="FRANSOLET Mélissa" userId="8874fc9f-324e-4bfa-9c75-fc84eb8b512d" providerId="ADAL" clId="{69570AE1-5937-4C76-9C69-EE9819C117D5}"/>
    <pc:docChg chg="custSel addSld modSld sldOrd">
      <pc:chgData name="FRANSOLET Mélissa" userId="8874fc9f-324e-4bfa-9c75-fc84eb8b512d" providerId="ADAL" clId="{69570AE1-5937-4C76-9C69-EE9819C117D5}" dt="2025-06-30T21:24:19.315" v="14"/>
      <pc:docMkLst>
        <pc:docMk/>
      </pc:docMkLst>
      <pc:sldChg chg="modSp mod">
        <pc:chgData name="FRANSOLET Mélissa" userId="8874fc9f-324e-4bfa-9c75-fc84eb8b512d" providerId="ADAL" clId="{69570AE1-5937-4C76-9C69-EE9819C117D5}" dt="2025-06-30T21:23:32.916" v="8" actId="27636"/>
        <pc:sldMkLst>
          <pc:docMk/>
          <pc:sldMk cId="1607711255" sldId="257"/>
        </pc:sldMkLst>
        <pc:spChg chg="mod">
          <ac:chgData name="FRANSOLET Mélissa" userId="8874fc9f-324e-4bfa-9c75-fc84eb8b512d" providerId="ADAL" clId="{69570AE1-5937-4C76-9C69-EE9819C117D5}" dt="2025-06-30T21:23:32.916" v="8" actId="27636"/>
          <ac:spMkLst>
            <pc:docMk/>
            <pc:sldMk cId="1607711255" sldId="257"/>
            <ac:spMk id="2" creationId="{D69D849F-400A-4B00-9882-C67F506FE961}"/>
          </ac:spMkLst>
        </pc:spChg>
      </pc:sldChg>
      <pc:sldChg chg="modSp mod">
        <pc:chgData name="FRANSOLET Mélissa" userId="8874fc9f-324e-4bfa-9c75-fc84eb8b512d" providerId="ADAL" clId="{69570AE1-5937-4C76-9C69-EE9819C117D5}" dt="2025-06-30T21:23:32.932" v="9" actId="27636"/>
        <pc:sldMkLst>
          <pc:docMk/>
          <pc:sldMk cId="3901482141" sldId="270"/>
        </pc:sldMkLst>
        <pc:spChg chg="mod">
          <ac:chgData name="FRANSOLET Mélissa" userId="8874fc9f-324e-4bfa-9c75-fc84eb8b512d" providerId="ADAL" clId="{69570AE1-5937-4C76-9C69-EE9819C117D5}" dt="2025-06-30T21:23:32.932" v="9" actId="27636"/>
          <ac:spMkLst>
            <pc:docMk/>
            <pc:sldMk cId="3901482141" sldId="270"/>
            <ac:spMk id="25" creationId="{CE2FE22A-F99A-7565-D34D-F2EDA5E9BE5E}"/>
          </ac:spMkLst>
        </pc:spChg>
      </pc:sldChg>
      <pc:sldChg chg="modSp mod">
        <pc:chgData name="FRANSOLET Mélissa" userId="8874fc9f-324e-4bfa-9c75-fc84eb8b512d" providerId="ADAL" clId="{69570AE1-5937-4C76-9C69-EE9819C117D5}" dt="2025-06-30T21:23:32.900" v="7" actId="27636"/>
        <pc:sldMkLst>
          <pc:docMk/>
          <pc:sldMk cId="1097008493" sldId="272"/>
        </pc:sldMkLst>
        <pc:spChg chg="mod">
          <ac:chgData name="FRANSOLET Mélissa" userId="8874fc9f-324e-4bfa-9c75-fc84eb8b512d" providerId="ADAL" clId="{69570AE1-5937-4C76-9C69-EE9819C117D5}" dt="2025-06-30T21:23:32.900" v="7" actId="27636"/>
          <ac:spMkLst>
            <pc:docMk/>
            <pc:sldMk cId="1097008493" sldId="272"/>
            <ac:spMk id="25" creationId="{CE2FE22A-F99A-7565-D34D-F2EDA5E9BE5E}"/>
          </ac:spMkLst>
        </pc:spChg>
      </pc:sldChg>
      <pc:sldChg chg="ord">
        <pc:chgData name="FRANSOLET Mélissa" userId="8874fc9f-324e-4bfa-9c75-fc84eb8b512d" providerId="ADAL" clId="{69570AE1-5937-4C76-9C69-EE9819C117D5}" dt="2025-06-30T20:53:42.720" v="3"/>
        <pc:sldMkLst>
          <pc:docMk/>
          <pc:sldMk cId="2932816040" sldId="282"/>
        </pc:sldMkLst>
      </pc:sldChg>
      <pc:sldChg chg="ord">
        <pc:chgData name="FRANSOLET Mélissa" userId="8874fc9f-324e-4bfa-9c75-fc84eb8b512d" providerId="ADAL" clId="{69570AE1-5937-4C76-9C69-EE9819C117D5}" dt="2025-06-30T21:23:28.943" v="5"/>
        <pc:sldMkLst>
          <pc:docMk/>
          <pc:sldMk cId="3777194889" sldId="289"/>
        </pc:sldMkLst>
      </pc:sldChg>
      <pc:sldChg chg="ord">
        <pc:chgData name="FRANSOLET Mélissa" userId="8874fc9f-324e-4bfa-9c75-fc84eb8b512d" providerId="ADAL" clId="{69570AE1-5937-4C76-9C69-EE9819C117D5}" dt="2025-06-30T21:23:54.594" v="13"/>
        <pc:sldMkLst>
          <pc:docMk/>
          <pc:sldMk cId="3725911752" sldId="291"/>
        </pc:sldMkLst>
      </pc:sldChg>
      <pc:sldChg chg="add ord">
        <pc:chgData name="FRANSOLET Mélissa" userId="8874fc9f-324e-4bfa-9c75-fc84eb8b512d" providerId="ADAL" clId="{69570AE1-5937-4C76-9C69-EE9819C117D5}" dt="2025-06-30T21:23:47.629" v="11"/>
        <pc:sldMkLst>
          <pc:docMk/>
          <pc:sldMk cId="1521751203" sldId="292"/>
        </pc:sldMkLst>
      </pc:sldChg>
      <pc:sldChg chg="add">
        <pc:chgData name="FRANSOLET Mélissa" userId="8874fc9f-324e-4bfa-9c75-fc84eb8b512d" providerId="ADAL" clId="{69570AE1-5937-4C76-9C69-EE9819C117D5}" dt="2025-06-30T21:24:19.315" v="14"/>
        <pc:sldMkLst>
          <pc:docMk/>
          <pc:sldMk cId="2529450413" sldId="293"/>
        </pc:sldMkLst>
      </pc:sldChg>
    </pc:docChg>
  </pc:docChgLst>
  <pc:docChgLst>
    <pc:chgData name="SAINTES Judith" userId="a0258a0a-b513-4036-911c-c03996317262" providerId="ADAL" clId="{18E1105C-C6C2-4DF9-9BFB-B2AF2421E600}"/>
    <pc:docChg chg="undo custSel addSld delSld modSld sldOrd">
      <pc:chgData name="SAINTES Judith" userId="a0258a0a-b513-4036-911c-c03996317262" providerId="ADAL" clId="{18E1105C-C6C2-4DF9-9BFB-B2AF2421E600}" dt="2025-07-01T05:41:56.863" v="1768"/>
      <pc:docMkLst>
        <pc:docMk/>
      </pc:docMkLst>
      <pc:sldChg chg="addSp modSp mod">
        <pc:chgData name="SAINTES Judith" userId="a0258a0a-b513-4036-911c-c03996317262" providerId="ADAL" clId="{18E1105C-C6C2-4DF9-9BFB-B2AF2421E600}" dt="2025-06-30T21:26:15.192" v="1544" actId="1076"/>
        <pc:sldMkLst>
          <pc:docMk/>
          <pc:sldMk cId="1607711255" sldId="257"/>
        </pc:sldMkLst>
        <pc:spChg chg="add">
          <ac:chgData name="SAINTES Judith" userId="a0258a0a-b513-4036-911c-c03996317262" providerId="ADAL" clId="{18E1105C-C6C2-4DF9-9BFB-B2AF2421E600}" dt="2025-06-30T21:25:07.849" v="1540"/>
          <ac:spMkLst>
            <pc:docMk/>
            <pc:sldMk cId="1607711255" sldId="257"/>
            <ac:spMk id="5" creationId="{189FE0E7-290C-BAA5-5837-9989E29ACA58}"/>
          </ac:spMkLst>
        </pc:spChg>
        <pc:picChg chg="add mod">
          <ac:chgData name="SAINTES Judith" userId="a0258a0a-b513-4036-911c-c03996317262" providerId="ADAL" clId="{18E1105C-C6C2-4DF9-9BFB-B2AF2421E600}" dt="2025-06-30T21:26:15.192" v="1544" actId="1076"/>
          <ac:picMkLst>
            <pc:docMk/>
            <pc:sldMk cId="1607711255" sldId="257"/>
            <ac:picMk id="7" creationId="{E21CFFE9-A694-9771-42A3-D543CB31B5FE}"/>
          </ac:picMkLst>
        </pc:picChg>
      </pc:sldChg>
      <pc:sldChg chg="addSp modSp mod">
        <pc:chgData name="SAINTES Judith" userId="a0258a0a-b513-4036-911c-c03996317262" providerId="ADAL" clId="{18E1105C-C6C2-4DF9-9BFB-B2AF2421E600}" dt="2025-06-27T10:33:54.894" v="112" actId="1038"/>
        <pc:sldMkLst>
          <pc:docMk/>
          <pc:sldMk cId="906361299" sldId="258"/>
        </pc:sldMkLst>
        <pc:spChg chg="mod">
          <ac:chgData name="SAINTES Judith" userId="a0258a0a-b513-4036-911c-c03996317262" providerId="ADAL" clId="{18E1105C-C6C2-4DF9-9BFB-B2AF2421E600}" dt="2025-06-27T10:17:55.432" v="64" actId="20577"/>
          <ac:spMkLst>
            <pc:docMk/>
            <pc:sldMk cId="906361299" sldId="258"/>
            <ac:spMk id="2" creationId="{7894C0BF-4F3D-4CB4-A816-F195C5BD5629}"/>
          </ac:spMkLst>
        </pc:spChg>
        <pc:picChg chg="add mod">
          <ac:chgData name="SAINTES Judith" userId="a0258a0a-b513-4036-911c-c03996317262" providerId="ADAL" clId="{18E1105C-C6C2-4DF9-9BFB-B2AF2421E600}" dt="2025-06-27T10:09:46.019" v="36" actId="1038"/>
          <ac:picMkLst>
            <pc:docMk/>
            <pc:sldMk cId="906361299" sldId="258"/>
            <ac:picMk id="4" creationId="{E2262EFB-BBF3-175C-5452-BEAF1470C761}"/>
          </ac:picMkLst>
        </pc:picChg>
        <pc:picChg chg="add mod">
          <ac:chgData name="SAINTES Judith" userId="a0258a0a-b513-4036-911c-c03996317262" providerId="ADAL" clId="{18E1105C-C6C2-4DF9-9BFB-B2AF2421E600}" dt="2025-06-27T10:11:45.592" v="62" actId="688"/>
          <ac:picMkLst>
            <pc:docMk/>
            <pc:sldMk cId="906361299" sldId="258"/>
            <ac:picMk id="6" creationId="{6E59A6E8-A7DA-F232-2294-FB6965DED4FA}"/>
          </ac:picMkLst>
        </pc:picChg>
        <pc:picChg chg="add mod">
          <ac:chgData name="SAINTES Judith" userId="a0258a0a-b513-4036-911c-c03996317262" providerId="ADAL" clId="{18E1105C-C6C2-4DF9-9BFB-B2AF2421E600}" dt="2025-06-27T10:33:54.894" v="112" actId="1038"/>
          <ac:picMkLst>
            <pc:docMk/>
            <pc:sldMk cId="906361299" sldId="258"/>
            <ac:picMk id="8" creationId="{9B4DEF73-B979-4E3B-BD96-8576C87262DC}"/>
          </ac:picMkLst>
        </pc:picChg>
      </pc:sldChg>
      <pc:sldChg chg="modSp mod">
        <pc:chgData name="SAINTES Judith" userId="a0258a0a-b513-4036-911c-c03996317262" providerId="ADAL" clId="{18E1105C-C6C2-4DF9-9BFB-B2AF2421E600}" dt="2025-06-27T10:19:25.272" v="94" actId="20577"/>
        <pc:sldMkLst>
          <pc:docMk/>
          <pc:sldMk cId="2244797060" sldId="259"/>
        </pc:sldMkLst>
        <pc:spChg chg="mod">
          <ac:chgData name="SAINTES Judith" userId="a0258a0a-b513-4036-911c-c03996317262" providerId="ADAL" clId="{18E1105C-C6C2-4DF9-9BFB-B2AF2421E600}" dt="2025-06-27T10:19:25.272" v="94" actId="20577"/>
          <ac:spMkLst>
            <pc:docMk/>
            <pc:sldMk cId="2244797060" sldId="259"/>
            <ac:spMk id="15" creationId="{CFF399B7-F672-1C93-21E9-550AA6C8F4F2}"/>
          </ac:spMkLst>
        </pc:spChg>
      </pc:sldChg>
      <pc:sldChg chg="modSp mod">
        <pc:chgData name="SAINTES Judith" userId="a0258a0a-b513-4036-911c-c03996317262" providerId="ADAL" clId="{18E1105C-C6C2-4DF9-9BFB-B2AF2421E600}" dt="2025-06-27T07:20:20.495" v="13" actId="1076"/>
        <pc:sldMkLst>
          <pc:docMk/>
          <pc:sldMk cId="614465906" sldId="260"/>
        </pc:sldMkLst>
        <pc:picChg chg="mod">
          <ac:chgData name="SAINTES Judith" userId="a0258a0a-b513-4036-911c-c03996317262" providerId="ADAL" clId="{18E1105C-C6C2-4DF9-9BFB-B2AF2421E600}" dt="2025-06-27T07:20:20.495" v="13" actId="1076"/>
          <ac:picMkLst>
            <pc:docMk/>
            <pc:sldMk cId="614465906" sldId="260"/>
            <ac:picMk id="16" creationId="{26C54B48-D950-6697-B0A1-FDE53950AE49}"/>
          </ac:picMkLst>
        </pc:picChg>
      </pc:sldChg>
      <pc:sldChg chg="del">
        <pc:chgData name="SAINTES Judith" userId="a0258a0a-b513-4036-911c-c03996317262" providerId="ADAL" clId="{18E1105C-C6C2-4DF9-9BFB-B2AF2421E600}" dt="2025-06-27T14:36:51.979" v="113" actId="2696"/>
        <pc:sldMkLst>
          <pc:docMk/>
          <pc:sldMk cId="1257417004" sldId="261"/>
        </pc:sldMkLst>
      </pc:sldChg>
      <pc:sldChg chg="del">
        <pc:chgData name="SAINTES Judith" userId="a0258a0a-b513-4036-911c-c03996317262" providerId="ADAL" clId="{18E1105C-C6C2-4DF9-9BFB-B2AF2421E600}" dt="2025-06-27T14:36:51.979" v="113" actId="2696"/>
        <pc:sldMkLst>
          <pc:docMk/>
          <pc:sldMk cId="1058441868" sldId="262"/>
        </pc:sldMkLst>
      </pc:sldChg>
      <pc:sldChg chg="del">
        <pc:chgData name="SAINTES Judith" userId="a0258a0a-b513-4036-911c-c03996317262" providerId="ADAL" clId="{18E1105C-C6C2-4DF9-9BFB-B2AF2421E600}" dt="2025-06-27T14:36:51.979" v="113" actId="2696"/>
        <pc:sldMkLst>
          <pc:docMk/>
          <pc:sldMk cId="1089034403" sldId="263"/>
        </pc:sldMkLst>
      </pc:sldChg>
      <pc:sldChg chg="del">
        <pc:chgData name="SAINTES Judith" userId="a0258a0a-b513-4036-911c-c03996317262" providerId="ADAL" clId="{18E1105C-C6C2-4DF9-9BFB-B2AF2421E600}" dt="2025-06-27T14:36:51.979" v="113" actId="2696"/>
        <pc:sldMkLst>
          <pc:docMk/>
          <pc:sldMk cId="3766129512" sldId="264"/>
        </pc:sldMkLst>
      </pc:sldChg>
      <pc:sldChg chg="modSp mod ord">
        <pc:chgData name="SAINTES Judith" userId="a0258a0a-b513-4036-911c-c03996317262" providerId="ADAL" clId="{18E1105C-C6C2-4DF9-9BFB-B2AF2421E600}" dt="2025-06-27T14:38:33.562" v="260"/>
        <pc:sldMkLst>
          <pc:docMk/>
          <pc:sldMk cId="492700438" sldId="265"/>
        </pc:sldMkLst>
        <pc:spChg chg="mod">
          <ac:chgData name="SAINTES Judith" userId="a0258a0a-b513-4036-911c-c03996317262" providerId="ADAL" clId="{18E1105C-C6C2-4DF9-9BFB-B2AF2421E600}" dt="2025-06-27T14:38:13.888" v="218" actId="20577"/>
          <ac:spMkLst>
            <pc:docMk/>
            <pc:sldMk cId="492700438" sldId="265"/>
            <ac:spMk id="2" creationId="{150004FE-498D-41FE-98DE-41053EDF9E8E}"/>
          </ac:spMkLst>
        </pc:spChg>
        <pc:spChg chg="mod">
          <ac:chgData name="SAINTES Judith" userId="a0258a0a-b513-4036-911c-c03996317262" providerId="ADAL" clId="{18E1105C-C6C2-4DF9-9BFB-B2AF2421E600}" dt="2025-06-27T14:38:24.118" v="258" actId="20577"/>
          <ac:spMkLst>
            <pc:docMk/>
            <pc:sldMk cId="492700438" sldId="265"/>
            <ac:spMk id="3" creationId="{3B2EB3DF-98A6-40CD-A3C9-6D3C571EAD73}"/>
          </ac:spMkLst>
        </pc:spChg>
        <pc:spChg chg="mod">
          <ac:chgData name="SAINTES Judith" userId="a0258a0a-b513-4036-911c-c03996317262" providerId="ADAL" clId="{18E1105C-C6C2-4DF9-9BFB-B2AF2421E600}" dt="2025-06-27T14:37:26.800" v="178" actId="20577"/>
          <ac:spMkLst>
            <pc:docMk/>
            <pc:sldMk cId="492700438" sldId="265"/>
            <ac:spMk id="4" creationId="{EF3A36FC-7EBA-4A7A-B817-49D279F6C816}"/>
          </ac:spMkLst>
        </pc:spChg>
      </pc:sldChg>
      <pc:sldChg chg="modSp mod">
        <pc:chgData name="SAINTES Judith" userId="a0258a0a-b513-4036-911c-c03996317262" providerId="ADAL" clId="{18E1105C-C6C2-4DF9-9BFB-B2AF2421E600}" dt="2025-06-27T08:07:59.507" v="18" actId="1076"/>
        <pc:sldMkLst>
          <pc:docMk/>
          <pc:sldMk cId="46671025" sldId="267"/>
        </pc:sldMkLst>
        <pc:spChg chg="mod">
          <ac:chgData name="SAINTES Judith" userId="a0258a0a-b513-4036-911c-c03996317262" providerId="ADAL" clId="{18E1105C-C6C2-4DF9-9BFB-B2AF2421E600}" dt="2025-06-27T07:19:07.222" v="6" actId="20577"/>
          <ac:spMkLst>
            <pc:docMk/>
            <pc:sldMk cId="46671025" sldId="267"/>
            <ac:spMk id="21" creationId="{898BE4A6-C9FB-E568-F900-171B3AB45D9C}"/>
          </ac:spMkLst>
        </pc:spChg>
        <pc:spChg chg="mod">
          <ac:chgData name="SAINTES Judith" userId="a0258a0a-b513-4036-911c-c03996317262" providerId="ADAL" clId="{18E1105C-C6C2-4DF9-9BFB-B2AF2421E600}" dt="2025-06-27T08:07:59.507" v="18" actId="1076"/>
          <ac:spMkLst>
            <pc:docMk/>
            <pc:sldMk cId="46671025" sldId="267"/>
            <ac:spMk id="23" creationId="{4E621292-F481-73A9-7DF8-3396AC401B1F}"/>
          </ac:spMkLst>
        </pc:spChg>
        <pc:spChg chg="mod">
          <ac:chgData name="SAINTES Judith" userId="a0258a0a-b513-4036-911c-c03996317262" providerId="ADAL" clId="{18E1105C-C6C2-4DF9-9BFB-B2AF2421E600}" dt="2025-06-27T07:19:39.578" v="9" actId="20577"/>
          <ac:spMkLst>
            <pc:docMk/>
            <pc:sldMk cId="46671025" sldId="267"/>
            <ac:spMk id="31" creationId="{CFA1697F-7BC2-4334-9F42-C2F474C2AEEA}"/>
          </ac:spMkLst>
        </pc:spChg>
        <pc:spChg chg="mod">
          <ac:chgData name="SAINTES Judith" userId="a0258a0a-b513-4036-911c-c03996317262" providerId="ADAL" clId="{18E1105C-C6C2-4DF9-9BFB-B2AF2421E600}" dt="2025-06-27T07:25:08.870" v="15" actId="1076"/>
          <ac:spMkLst>
            <pc:docMk/>
            <pc:sldMk cId="46671025" sldId="267"/>
            <ac:spMk id="33" creationId="{CCFD1BA8-2A86-C787-03B1-046D90441E76}"/>
          </ac:spMkLst>
        </pc:spChg>
        <pc:spChg chg="mod">
          <ac:chgData name="SAINTES Judith" userId="a0258a0a-b513-4036-911c-c03996317262" providerId="ADAL" clId="{18E1105C-C6C2-4DF9-9BFB-B2AF2421E600}" dt="2025-06-27T07:20:04.191" v="12" actId="14100"/>
          <ac:spMkLst>
            <pc:docMk/>
            <pc:sldMk cId="46671025" sldId="267"/>
            <ac:spMk id="56" creationId="{D7B4B9E0-D1DA-73BE-10EE-A2D5D78305AF}"/>
          </ac:spMkLst>
        </pc:spChg>
        <pc:spChg chg="mod">
          <ac:chgData name="SAINTES Judith" userId="a0258a0a-b513-4036-911c-c03996317262" providerId="ADAL" clId="{18E1105C-C6C2-4DF9-9BFB-B2AF2421E600}" dt="2025-06-27T07:25:12.231" v="16" actId="1076"/>
          <ac:spMkLst>
            <pc:docMk/>
            <pc:sldMk cId="46671025" sldId="267"/>
            <ac:spMk id="57" creationId="{F966B9B5-EB2A-1A4E-920D-110C7FF44260}"/>
          </ac:spMkLst>
        </pc:spChg>
      </pc:sldChg>
      <pc:sldChg chg="modSp mod">
        <pc:chgData name="SAINTES Judith" userId="a0258a0a-b513-4036-911c-c03996317262" providerId="ADAL" clId="{18E1105C-C6C2-4DF9-9BFB-B2AF2421E600}" dt="2025-06-27T15:29:43.871" v="1367" actId="20577"/>
        <pc:sldMkLst>
          <pc:docMk/>
          <pc:sldMk cId="3901482141" sldId="270"/>
        </pc:sldMkLst>
        <pc:spChg chg="mod">
          <ac:chgData name="SAINTES Judith" userId="a0258a0a-b513-4036-911c-c03996317262" providerId="ADAL" clId="{18E1105C-C6C2-4DF9-9BFB-B2AF2421E600}" dt="2025-06-27T15:29:43.871" v="1367" actId="20577"/>
          <ac:spMkLst>
            <pc:docMk/>
            <pc:sldMk cId="3901482141" sldId="270"/>
            <ac:spMk id="6" creationId="{775F710B-1DE9-52FD-B793-B7596F661BD3}"/>
          </ac:spMkLst>
        </pc:spChg>
        <pc:picChg chg="mod">
          <ac:chgData name="SAINTES Judith" userId="a0258a0a-b513-4036-911c-c03996317262" providerId="ADAL" clId="{18E1105C-C6C2-4DF9-9BFB-B2AF2421E600}" dt="2025-06-27T07:22:11.647" v="14" actId="1076"/>
          <ac:picMkLst>
            <pc:docMk/>
            <pc:sldMk cId="3901482141" sldId="270"/>
            <ac:picMk id="2" creationId="{98CAB713-FB12-E4E3-66EF-F0BFD23CB9B9}"/>
          </ac:picMkLst>
        </pc:picChg>
      </pc:sldChg>
      <pc:sldChg chg="modSp mod">
        <pc:chgData name="SAINTES Judith" userId="a0258a0a-b513-4036-911c-c03996317262" providerId="ADAL" clId="{18E1105C-C6C2-4DF9-9BFB-B2AF2421E600}" dt="2025-06-30T21:39:03.906" v="1732" actId="1036"/>
        <pc:sldMkLst>
          <pc:docMk/>
          <pc:sldMk cId="1097008493" sldId="272"/>
        </pc:sldMkLst>
        <pc:spChg chg="mod">
          <ac:chgData name="SAINTES Judith" userId="a0258a0a-b513-4036-911c-c03996317262" providerId="ADAL" clId="{18E1105C-C6C2-4DF9-9BFB-B2AF2421E600}" dt="2025-06-27T15:29:19.744" v="1356" actId="20577"/>
          <ac:spMkLst>
            <pc:docMk/>
            <pc:sldMk cId="1097008493" sldId="272"/>
            <ac:spMk id="10" creationId="{E3282A47-6863-A33B-0215-7C4050AC428E}"/>
          </ac:spMkLst>
        </pc:spChg>
        <pc:spChg chg="mod">
          <ac:chgData name="SAINTES Judith" userId="a0258a0a-b513-4036-911c-c03996317262" providerId="ADAL" clId="{18E1105C-C6C2-4DF9-9BFB-B2AF2421E600}" dt="2025-06-27T15:14:13.271" v="1338" actId="20577"/>
          <ac:spMkLst>
            <pc:docMk/>
            <pc:sldMk cId="1097008493" sldId="272"/>
            <ac:spMk id="11" creationId="{E6D7CC47-5EC2-C39F-E9F3-B092DDFAAF52}"/>
          </ac:spMkLst>
        </pc:spChg>
        <pc:spChg chg="mod">
          <ac:chgData name="SAINTES Judith" userId="a0258a0a-b513-4036-911c-c03996317262" providerId="ADAL" clId="{18E1105C-C6C2-4DF9-9BFB-B2AF2421E600}" dt="2025-06-30T21:38:59.831" v="1728" actId="20577"/>
          <ac:spMkLst>
            <pc:docMk/>
            <pc:sldMk cId="1097008493" sldId="272"/>
            <ac:spMk id="24" creationId="{0AFC11E3-B1BB-3CF5-F54B-D8E1ACC34FE3}"/>
          </ac:spMkLst>
        </pc:spChg>
        <pc:picChg chg="mod">
          <ac:chgData name="SAINTES Judith" userId="a0258a0a-b513-4036-911c-c03996317262" providerId="ADAL" clId="{18E1105C-C6C2-4DF9-9BFB-B2AF2421E600}" dt="2025-06-30T21:39:03.906" v="1732" actId="1036"/>
          <ac:picMkLst>
            <pc:docMk/>
            <pc:sldMk cId="1097008493" sldId="272"/>
            <ac:picMk id="4" creationId="{90A9EED9-DE4D-117D-2D4B-CCE8C9CEC562}"/>
          </ac:picMkLst>
        </pc:picChg>
      </pc:sldChg>
      <pc:sldChg chg="addSp delSp modSp add mod modClrScheme chgLayout">
        <pc:chgData name="SAINTES Judith" userId="a0258a0a-b513-4036-911c-c03996317262" providerId="ADAL" clId="{18E1105C-C6C2-4DF9-9BFB-B2AF2421E600}" dt="2025-06-27T14:46:08.297" v="395" actId="20577"/>
        <pc:sldMkLst>
          <pc:docMk/>
          <pc:sldMk cId="1148567609" sldId="273"/>
        </pc:sldMkLst>
        <pc:spChg chg="mod">
          <ac:chgData name="SAINTES Judith" userId="a0258a0a-b513-4036-911c-c03996317262" providerId="ADAL" clId="{18E1105C-C6C2-4DF9-9BFB-B2AF2421E600}" dt="2025-06-27T14:42:55.177" v="381" actId="20577"/>
          <ac:spMkLst>
            <pc:docMk/>
            <pc:sldMk cId="1148567609" sldId="273"/>
            <ac:spMk id="2" creationId="{150004FE-498D-41FE-98DE-41053EDF9E8E}"/>
          </ac:spMkLst>
        </pc:spChg>
        <pc:spChg chg="mod">
          <ac:chgData name="SAINTES Judith" userId="a0258a0a-b513-4036-911c-c03996317262" providerId="ADAL" clId="{18E1105C-C6C2-4DF9-9BFB-B2AF2421E600}" dt="2025-06-27T14:46:08.297" v="395" actId="20577"/>
          <ac:spMkLst>
            <pc:docMk/>
            <pc:sldMk cId="1148567609" sldId="273"/>
            <ac:spMk id="3" creationId="{3B2EB3DF-98A6-40CD-A3C9-6D3C571EAD73}"/>
          </ac:spMkLst>
        </pc:spChg>
        <pc:spChg chg="del mod">
          <ac:chgData name="SAINTES Judith" userId="a0258a0a-b513-4036-911c-c03996317262" providerId="ADAL" clId="{18E1105C-C6C2-4DF9-9BFB-B2AF2421E600}" dt="2025-06-27T14:42:14.624" v="365" actId="21"/>
          <ac:spMkLst>
            <pc:docMk/>
            <pc:sldMk cId="1148567609" sldId="273"/>
            <ac:spMk id="4" creationId="{EF3A36FC-7EBA-4A7A-B817-49D279F6C816}"/>
          </ac:spMkLst>
        </pc:spChg>
        <pc:spChg chg="add del mod">
          <ac:chgData name="SAINTES Judith" userId="a0258a0a-b513-4036-911c-c03996317262" providerId="ADAL" clId="{18E1105C-C6C2-4DF9-9BFB-B2AF2421E600}" dt="2025-06-27T14:43:28.444" v="382" actId="931"/>
          <ac:spMkLst>
            <pc:docMk/>
            <pc:sldMk cId="1148567609" sldId="273"/>
            <ac:spMk id="8" creationId="{C5D41053-B3E4-1E30-A4D1-1B7C13457880}"/>
          </ac:spMkLst>
        </pc:spChg>
        <pc:spChg chg="add del mod">
          <ac:chgData name="SAINTES Judith" userId="a0258a0a-b513-4036-911c-c03996317262" providerId="ADAL" clId="{18E1105C-C6C2-4DF9-9BFB-B2AF2421E600}" dt="2025-06-27T14:43:54.242" v="385" actId="21"/>
          <ac:spMkLst>
            <pc:docMk/>
            <pc:sldMk cId="1148567609" sldId="273"/>
            <ac:spMk id="10" creationId="{F7B0D8B5-D391-541D-9D78-9917930DE465}"/>
          </ac:spMkLst>
        </pc:spChg>
        <pc:picChg chg="add mod modCrop">
          <ac:chgData name="SAINTES Judith" userId="a0258a0a-b513-4036-911c-c03996317262" providerId="ADAL" clId="{18E1105C-C6C2-4DF9-9BFB-B2AF2421E600}" dt="2025-06-27T14:44:08.527" v="389" actId="732"/>
          <ac:picMkLst>
            <pc:docMk/>
            <pc:sldMk cId="1148567609" sldId="273"/>
            <ac:picMk id="6" creationId="{ED63AD35-3EB2-FB57-1D56-494CA16D5064}"/>
          </ac:picMkLst>
        </pc:picChg>
      </pc:sldChg>
      <pc:sldChg chg="addSp delSp modSp add mod ord">
        <pc:chgData name="SAINTES Judith" userId="a0258a0a-b513-4036-911c-c03996317262" providerId="ADAL" clId="{18E1105C-C6C2-4DF9-9BFB-B2AF2421E600}" dt="2025-06-27T14:57:48.513" v="894" actId="20577"/>
        <pc:sldMkLst>
          <pc:docMk/>
          <pc:sldMk cId="696875799" sldId="274"/>
        </pc:sldMkLst>
        <pc:spChg chg="add del mod">
          <ac:chgData name="SAINTES Judith" userId="a0258a0a-b513-4036-911c-c03996317262" providerId="ADAL" clId="{18E1105C-C6C2-4DF9-9BFB-B2AF2421E600}" dt="2025-06-27T14:45:13.095" v="394" actId="21"/>
          <ac:spMkLst>
            <pc:docMk/>
            <pc:sldMk cId="696875799" sldId="274"/>
            <ac:spMk id="3" creationId="{DB6A27D5-2423-7A12-B78C-5DA8625767DA}"/>
          </ac:spMkLst>
        </pc:spChg>
        <pc:spChg chg="mod">
          <ac:chgData name="SAINTES Judith" userId="a0258a0a-b513-4036-911c-c03996317262" providerId="ADAL" clId="{18E1105C-C6C2-4DF9-9BFB-B2AF2421E600}" dt="2025-06-27T14:57:48.513" v="894" actId="20577"/>
          <ac:spMkLst>
            <pc:docMk/>
            <pc:sldMk cId="696875799" sldId="274"/>
            <ac:spMk id="6" creationId="{775F710B-1DE9-52FD-B793-B7596F661BD3}"/>
          </ac:spMkLst>
        </pc:spChg>
        <pc:spChg chg="del">
          <ac:chgData name="SAINTES Judith" userId="a0258a0a-b513-4036-911c-c03996317262" providerId="ADAL" clId="{18E1105C-C6C2-4DF9-9BFB-B2AF2421E600}" dt="2025-06-27T14:45:05.653" v="393" actId="21"/>
          <ac:spMkLst>
            <pc:docMk/>
            <pc:sldMk cId="696875799" sldId="274"/>
            <ac:spMk id="25" creationId="{CE2FE22A-F99A-7565-D34D-F2EDA5E9BE5E}"/>
          </ac:spMkLst>
        </pc:spChg>
        <pc:spChg chg="del">
          <ac:chgData name="SAINTES Judith" userId="a0258a0a-b513-4036-911c-c03996317262" providerId="ADAL" clId="{18E1105C-C6C2-4DF9-9BFB-B2AF2421E600}" dt="2025-06-27T14:47:45.810" v="408" actId="21"/>
          <ac:spMkLst>
            <pc:docMk/>
            <pc:sldMk cId="696875799" sldId="274"/>
            <ac:spMk id="34" creationId="{40179620-D7D4-7742-9C0B-275452A4AB63}"/>
          </ac:spMkLst>
        </pc:spChg>
        <pc:spChg chg="mod">
          <ac:chgData name="SAINTES Judith" userId="a0258a0a-b513-4036-911c-c03996317262" providerId="ADAL" clId="{18E1105C-C6C2-4DF9-9BFB-B2AF2421E600}" dt="2025-06-27T14:56:21.665" v="879" actId="1035"/>
          <ac:spMkLst>
            <pc:docMk/>
            <pc:sldMk cId="696875799" sldId="274"/>
            <ac:spMk id="50" creationId="{8140CAE4-1774-011F-BC27-58D785DD3DEF}"/>
          </ac:spMkLst>
        </pc:spChg>
        <pc:spChg chg="mod">
          <ac:chgData name="SAINTES Judith" userId="a0258a0a-b513-4036-911c-c03996317262" providerId="ADAL" clId="{18E1105C-C6C2-4DF9-9BFB-B2AF2421E600}" dt="2025-06-27T14:56:21.665" v="879" actId="1035"/>
          <ac:spMkLst>
            <pc:docMk/>
            <pc:sldMk cId="696875799" sldId="274"/>
            <ac:spMk id="51" creationId="{9C6104CE-2833-F723-C3B5-549AE8C2B064}"/>
          </ac:spMkLst>
        </pc:spChg>
        <pc:spChg chg="mod">
          <ac:chgData name="SAINTES Judith" userId="a0258a0a-b513-4036-911c-c03996317262" providerId="ADAL" clId="{18E1105C-C6C2-4DF9-9BFB-B2AF2421E600}" dt="2025-06-27T14:56:21.665" v="879" actId="1035"/>
          <ac:spMkLst>
            <pc:docMk/>
            <pc:sldMk cId="696875799" sldId="274"/>
            <ac:spMk id="52" creationId="{AEBC452A-505F-2A64-7EF7-E35A1F29531E}"/>
          </ac:spMkLst>
        </pc:spChg>
        <pc:spChg chg="mod">
          <ac:chgData name="SAINTES Judith" userId="a0258a0a-b513-4036-911c-c03996317262" providerId="ADAL" clId="{18E1105C-C6C2-4DF9-9BFB-B2AF2421E600}" dt="2025-06-27T14:56:21.665" v="879" actId="1035"/>
          <ac:spMkLst>
            <pc:docMk/>
            <pc:sldMk cId="696875799" sldId="274"/>
            <ac:spMk id="53" creationId="{7D48EEEC-4544-2AB7-4E15-7B5CAE1C4122}"/>
          </ac:spMkLst>
        </pc:spChg>
        <pc:spChg chg="mod">
          <ac:chgData name="SAINTES Judith" userId="a0258a0a-b513-4036-911c-c03996317262" providerId="ADAL" clId="{18E1105C-C6C2-4DF9-9BFB-B2AF2421E600}" dt="2025-06-27T14:55:40.288" v="847" actId="1076"/>
          <ac:spMkLst>
            <pc:docMk/>
            <pc:sldMk cId="696875799" sldId="274"/>
            <ac:spMk id="54" creationId="{25B2EA0E-8FE2-A3F0-9B0D-A73601C43CC5}"/>
          </ac:spMkLst>
        </pc:spChg>
        <pc:spChg chg="mod">
          <ac:chgData name="SAINTES Judith" userId="a0258a0a-b513-4036-911c-c03996317262" providerId="ADAL" clId="{18E1105C-C6C2-4DF9-9BFB-B2AF2421E600}" dt="2025-06-27T14:55:40.288" v="847" actId="1076"/>
          <ac:spMkLst>
            <pc:docMk/>
            <pc:sldMk cId="696875799" sldId="274"/>
            <ac:spMk id="55" creationId="{D0736709-C2C0-F7EE-2D49-1319FDD23DE1}"/>
          </ac:spMkLst>
        </pc:spChg>
        <pc:spChg chg="mod">
          <ac:chgData name="SAINTES Judith" userId="a0258a0a-b513-4036-911c-c03996317262" providerId="ADAL" clId="{18E1105C-C6C2-4DF9-9BFB-B2AF2421E600}" dt="2025-06-27T14:56:29.848" v="893" actId="1036"/>
          <ac:spMkLst>
            <pc:docMk/>
            <pc:sldMk cId="696875799" sldId="274"/>
            <ac:spMk id="56" creationId="{82A89A96-83C0-4718-A08A-A7374CFFCC20}"/>
          </ac:spMkLst>
        </pc:spChg>
        <pc:spChg chg="mod">
          <ac:chgData name="SAINTES Judith" userId="a0258a0a-b513-4036-911c-c03996317262" providerId="ADAL" clId="{18E1105C-C6C2-4DF9-9BFB-B2AF2421E600}" dt="2025-06-27T14:56:29.848" v="893" actId="1036"/>
          <ac:spMkLst>
            <pc:docMk/>
            <pc:sldMk cId="696875799" sldId="274"/>
            <ac:spMk id="57" creationId="{2ACD456A-1C4C-96B7-26EF-BBDCFC381C36}"/>
          </ac:spMkLst>
        </pc:spChg>
        <pc:picChg chg="mod ord">
          <ac:chgData name="SAINTES Judith" userId="a0258a0a-b513-4036-911c-c03996317262" providerId="ADAL" clId="{18E1105C-C6C2-4DF9-9BFB-B2AF2421E600}" dt="2025-06-27T14:56:01.376" v="850" actId="1076"/>
          <ac:picMkLst>
            <pc:docMk/>
            <pc:sldMk cId="696875799" sldId="274"/>
            <ac:picMk id="59" creationId="{F83F8BA9-F6E3-8806-B7FB-DE73058BD6EE}"/>
          </ac:picMkLst>
        </pc:picChg>
        <pc:picChg chg="mod ord">
          <ac:chgData name="SAINTES Judith" userId="a0258a0a-b513-4036-911c-c03996317262" providerId="ADAL" clId="{18E1105C-C6C2-4DF9-9BFB-B2AF2421E600}" dt="2025-06-27T14:56:01.376" v="850" actId="1076"/>
          <ac:picMkLst>
            <pc:docMk/>
            <pc:sldMk cId="696875799" sldId="274"/>
            <ac:picMk id="61" creationId="{034769E8-4AFA-044D-91AF-EC2DA90B5F1F}"/>
          </ac:picMkLst>
        </pc:picChg>
        <pc:picChg chg="ord">
          <ac:chgData name="SAINTES Judith" userId="a0258a0a-b513-4036-911c-c03996317262" providerId="ADAL" clId="{18E1105C-C6C2-4DF9-9BFB-B2AF2421E600}" dt="2025-06-27T14:53:57.199" v="842" actId="167"/>
          <ac:picMkLst>
            <pc:docMk/>
            <pc:sldMk cId="696875799" sldId="274"/>
            <ac:picMk id="62" creationId="{16E61EDD-93B1-2ED5-DD3E-5C308A804920}"/>
          </ac:picMkLst>
        </pc:picChg>
        <pc:picChg chg="mod">
          <ac:chgData name="SAINTES Judith" userId="a0258a0a-b513-4036-911c-c03996317262" providerId="ADAL" clId="{18E1105C-C6C2-4DF9-9BFB-B2AF2421E600}" dt="2025-06-27T14:56:01.376" v="850" actId="1076"/>
          <ac:picMkLst>
            <pc:docMk/>
            <pc:sldMk cId="696875799" sldId="274"/>
            <ac:picMk id="63" creationId="{8EDBD325-8A10-53AD-FC2D-D2DE9CA1D518}"/>
          </ac:picMkLst>
        </pc:picChg>
        <pc:picChg chg="mod ord">
          <ac:chgData name="SAINTES Judith" userId="a0258a0a-b513-4036-911c-c03996317262" providerId="ADAL" clId="{18E1105C-C6C2-4DF9-9BFB-B2AF2421E600}" dt="2025-06-27T14:56:01.376" v="850" actId="1076"/>
          <ac:picMkLst>
            <pc:docMk/>
            <pc:sldMk cId="696875799" sldId="274"/>
            <ac:picMk id="64" creationId="{9E44BE36-B455-61E4-812D-8BA0BBCC224B}"/>
          </ac:picMkLst>
        </pc:picChg>
        <pc:picChg chg="mod">
          <ac:chgData name="SAINTES Judith" userId="a0258a0a-b513-4036-911c-c03996317262" providerId="ADAL" clId="{18E1105C-C6C2-4DF9-9BFB-B2AF2421E600}" dt="2025-06-27T14:56:01.376" v="850" actId="1076"/>
          <ac:picMkLst>
            <pc:docMk/>
            <pc:sldMk cId="696875799" sldId="274"/>
            <ac:picMk id="65" creationId="{AC0DC0F2-77DC-6DAD-AB6D-9A2A44CFC0D8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27T15:01:53.951" v="1025" actId="1076"/>
        <pc:sldMkLst>
          <pc:docMk/>
          <pc:sldMk cId="931169557" sldId="275"/>
        </pc:sldMkLst>
        <pc:spChg chg="del">
          <ac:chgData name="SAINTES Judith" userId="a0258a0a-b513-4036-911c-c03996317262" providerId="ADAL" clId="{18E1105C-C6C2-4DF9-9BFB-B2AF2421E600}" dt="2025-06-27T15:00:17.809" v="907" actId="478"/>
          <ac:spMkLst>
            <pc:docMk/>
            <pc:sldMk cId="931169557" sldId="275"/>
            <ac:spMk id="6" creationId="{775F710B-1DE9-52FD-B793-B7596F661BD3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7" creationId="{4C5AA807-0AFD-D041-E296-93A692CEC3EC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8" creationId="{CC41B0C3-FF6C-5A88-4B98-47CA59214A39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9" creationId="{CEF2DFB3-F582-94C3-4B65-560F4CE2A135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10" creationId="{E3282A47-6863-A33B-0215-7C4050AC428E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11" creationId="{E6D7CC47-5EC2-C39F-E9F3-B092DDFAAF52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12" creationId="{B2AF23F7-613C-3458-AD72-262A97D5D5E8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13" creationId="{DE95152A-6253-2EC7-D39E-115FB56D59B7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14" creationId="{B295C362-2547-1819-989D-12B85B122F25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15" creationId="{C53BDF59-A7B9-E083-6C9E-5BC8359DE397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17" creationId="{1F7AA1DD-F50F-3DD8-DE40-DF909742B803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18" creationId="{5E814FC7-7428-5E09-12B1-E74918C661E6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19" creationId="{19F2B626-9D69-E72D-FD47-BC39B94A4AAB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20" creationId="{5FEFB51B-D64D-A9F2-B85F-207A319F8440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21" creationId="{FA431DAA-9874-2E8F-5187-701601404BA5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22" creationId="{8B3817FC-E2B6-0EC8-4D9D-F721EDB7362B}"/>
          </ac:spMkLst>
        </pc:spChg>
        <pc:spChg chg="del">
          <ac:chgData name="SAINTES Judith" userId="a0258a0a-b513-4036-911c-c03996317262" providerId="ADAL" clId="{18E1105C-C6C2-4DF9-9BFB-B2AF2421E600}" dt="2025-06-27T14:58:50.442" v="896" actId="478"/>
          <ac:spMkLst>
            <pc:docMk/>
            <pc:sldMk cId="931169557" sldId="275"/>
            <ac:spMk id="23" creationId="{F124C7A1-A69B-2C68-77D0-72CA21E01D52}"/>
          </ac:spMkLst>
        </pc:spChg>
        <pc:spChg chg="del">
          <ac:chgData name="SAINTES Judith" userId="a0258a0a-b513-4036-911c-c03996317262" providerId="ADAL" clId="{18E1105C-C6C2-4DF9-9BFB-B2AF2421E600}" dt="2025-06-27T14:58:54.473" v="898" actId="478"/>
          <ac:spMkLst>
            <pc:docMk/>
            <pc:sldMk cId="931169557" sldId="275"/>
            <ac:spMk id="24" creationId="{0AFC11E3-B1BB-3CF5-F54B-D8E1ACC34FE3}"/>
          </ac:spMkLst>
        </pc:spChg>
        <pc:spChg chg="mod">
          <ac:chgData name="SAINTES Judith" userId="a0258a0a-b513-4036-911c-c03996317262" providerId="ADAL" clId="{18E1105C-C6C2-4DF9-9BFB-B2AF2421E600}" dt="2025-06-27T15:01:48.600" v="1024" actId="20577"/>
          <ac:spMkLst>
            <pc:docMk/>
            <pc:sldMk cId="931169557" sldId="275"/>
            <ac:spMk id="25" creationId="{CE2FE22A-F99A-7565-D34D-F2EDA5E9BE5E}"/>
          </ac:spMkLst>
        </pc:spChg>
        <pc:picChg chg="add mod">
          <ac:chgData name="SAINTES Judith" userId="a0258a0a-b513-4036-911c-c03996317262" providerId="ADAL" clId="{18E1105C-C6C2-4DF9-9BFB-B2AF2421E600}" dt="2025-06-27T15:01:53.951" v="1025" actId="1076"/>
          <ac:picMkLst>
            <pc:docMk/>
            <pc:sldMk cId="931169557" sldId="275"/>
            <ac:picMk id="3" creationId="{2E93786C-89EE-EB62-746C-06FEF0FAF6B8}"/>
          </ac:picMkLst>
        </pc:picChg>
        <pc:picChg chg="del">
          <ac:chgData name="SAINTES Judith" userId="a0258a0a-b513-4036-911c-c03996317262" providerId="ADAL" clId="{18E1105C-C6C2-4DF9-9BFB-B2AF2421E600}" dt="2025-06-27T14:58:52.519" v="897" actId="478"/>
          <ac:picMkLst>
            <pc:docMk/>
            <pc:sldMk cId="931169557" sldId="275"/>
            <ac:picMk id="16" creationId="{26C54B48-D950-6697-B0A1-FDE53950AE49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27T15:02:48.742" v="1032" actId="1076"/>
        <pc:sldMkLst>
          <pc:docMk/>
          <pc:sldMk cId="1719046319" sldId="276"/>
        </pc:sldMkLst>
        <pc:picChg chg="del">
          <ac:chgData name="SAINTES Judith" userId="a0258a0a-b513-4036-911c-c03996317262" providerId="ADAL" clId="{18E1105C-C6C2-4DF9-9BFB-B2AF2421E600}" dt="2025-06-27T15:02:41.247" v="1027" actId="478"/>
          <ac:picMkLst>
            <pc:docMk/>
            <pc:sldMk cId="1719046319" sldId="276"/>
            <ac:picMk id="3" creationId="{2E93786C-89EE-EB62-746C-06FEF0FAF6B8}"/>
          </ac:picMkLst>
        </pc:picChg>
        <pc:picChg chg="add mod">
          <ac:chgData name="SAINTES Judith" userId="a0258a0a-b513-4036-911c-c03996317262" providerId="ADAL" clId="{18E1105C-C6C2-4DF9-9BFB-B2AF2421E600}" dt="2025-06-27T15:02:48.742" v="1032" actId="1076"/>
          <ac:picMkLst>
            <pc:docMk/>
            <pc:sldMk cId="1719046319" sldId="276"/>
            <ac:picMk id="4" creationId="{6537FEC7-2991-F5F1-2823-D0F41B561C66}"/>
          </ac:picMkLst>
        </pc:picChg>
      </pc:sldChg>
      <pc:sldChg chg="new del">
        <pc:chgData name="SAINTES Judith" userId="a0258a0a-b513-4036-911c-c03996317262" providerId="ADAL" clId="{18E1105C-C6C2-4DF9-9BFB-B2AF2421E600}" dt="2025-06-27T15:03:39.789" v="1034" actId="2696"/>
        <pc:sldMkLst>
          <pc:docMk/>
          <pc:sldMk cId="689048198" sldId="277"/>
        </pc:sldMkLst>
      </pc:sldChg>
      <pc:sldChg chg="addSp delSp modSp add mod">
        <pc:chgData name="SAINTES Judith" userId="a0258a0a-b513-4036-911c-c03996317262" providerId="ADAL" clId="{18E1105C-C6C2-4DF9-9BFB-B2AF2421E600}" dt="2025-06-27T15:06:09.311" v="1165" actId="1076"/>
        <pc:sldMkLst>
          <pc:docMk/>
          <pc:sldMk cId="3457146102" sldId="277"/>
        </pc:sldMkLst>
        <pc:spChg chg="mod">
          <ac:chgData name="SAINTES Judith" userId="a0258a0a-b513-4036-911c-c03996317262" providerId="ADAL" clId="{18E1105C-C6C2-4DF9-9BFB-B2AF2421E600}" dt="2025-06-27T15:05:58.521" v="1163" actId="122"/>
          <ac:spMkLst>
            <pc:docMk/>
            <pc:sldMk cId="3457146102" sldId="277"/>
            <ac:spMk id="25" creationId="{CE2FE22A-F99A-7565-D34D-F2EDA5E9BE5E}"/>
          </ac:spMkLst>
        </pc:spChg>
        <pc:picChg chg="add mod">
          <ac:chgData name="SAINTES Judith" userId="a0258a0a-b513-4036-911c-c03996317262" providerId="ADAL" clId="{18E1105C-C6C2-4DF9-9BFB-B2AF2421E600}" dt="2025-06-27T15:06:09.311" v="1165" actId="1076"/>
          <ac:picMkLst>
            <pc:docMk/>
            <pc:sldMk cId="3457146102" sldId="277"/>
            <ac:picMk id="3" creationId="{A5177E20-79CC-1041-0EC8-ED4B83B3F51B}"/>
          </ac:picMkLst>
        </pc:picChg>
        <pc:picChg chg="del">
          <ac:chgData name="SAINTES Judith" userId="a0258a0a-b513-4036-911c-c03996317262" providerId="ADAL" clId="{18E1105C-C6C2-4DF9-9BFB-B2AF2421E600}" dt="2025-06-27T15:03:56.248" v="1036" actId="478"/>
          <ac:picMkLst>
            <pc:docMk/>
            <pc:sldMk cId="3457146102" sldId="277"/>
            <ac:picMk id="4" creationId="{6537FEC7-2991-F5F1-2823-D0F41B561C66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27T15:07:34.328" v="1223" actId="20577"/>
        <pc:sldMkLst>
          <pc:docMk/>
          <pc:sldMk cId="1328199971" sldId="278"/>
        </pc:sldMkLst>
        <pc:spChg chg="mod">
          <ac:chgData name="SAINTES Judith" userId="a0258a0a-b513-4036-911c-c03996317262" providerId="ADAL" clId="{18E1105C-C6C2-4DF9-9BFB-B2AF2421E600}" dt="2025-06-27T15:07:34.328" v="1223" actId="20577"/>
          <ac:spMkLst>
            <pc:docMk/>
            <pc:sldMk cId="1328199971" sldId="278"/>
            <ac:spMk id="25" creationId="{CE2FE22A-F99A-7565-D34D-F2EDA5E9BE5E}"/>
          </ac:spMkLst>
        </pc:spChg>
        <pc:picChg chg="del">
          <ac:chgData name="SAINTES Judith" userId="a0258a0a-b513-4036-911c-c03996317262" providerId="ADAL" clId="{18E1105C-C6C2-4DF9-9BFB-B2AF2421E600}" dt="2025-06-27T15:07:05.953" v="1167" actId="478"/>
          <ac:picMkLst>
            <pc:docMk/>
            <pc:sldMk cId="1328199971" sldId="278"/>
            <ac:picMk id="3" creationId="{A5177E20-79CC-1041-0EC8-ED4B83B3F51B}"/>
          </ac:picMkLst>
        </pc:picChg>
        <pc:picChg chg="add mod">
          <ac:chgData name="SAINTES Judith" userId="a0258a0a-b513-4036-911c-c03996317262" providerId="ADAL" clId="{18E1105C-C6C2-4DF9-9BFB-B2AF2421E600}" dt="2025-06-27T15:07:12.867" v="1171" actId="962"/>
          <ac:picMkLst>
            <pc:docMk/>
            <pc:sldMk cId="1328199971" sldId="278"/>
            <ac:picMk id="4" creationId="{9F4AC53A-27DB-5CBD-844F-EC97DCDB398A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27T15:08:28.922" v="1232" actId="1076"/>
        <pc:sldMkLst>
          <pc:docMk/>
          <pc:sldMk cId="123311345" sldId="279"/>
        </pc:sldMkLst>
        <pc:picChg chg="add mod">
          <ac:chgData name="SAINTES Judith" userId="a0258a0a-b513-4036-911c-c03996317262" providerId="ADAL" clId="{18E1105C-C6C2-4DF9-9BFB-B2AF2421E600}" dt="2025-06-27T15:08:28.922" v="1232" actId="1076"/>
          <ac:picMkLst>
            <pc:docMk/>
            <pc:sldMk cId="123311345" sldId="279"/>
            <ac:picMk id="3" creationId="{F2C89A62-72D6-BEB5-A542-F3A5FFA59659}"/>
          </ac:picMkLst>
        </pc:picChg>
        <pc:picChg chg="del">
          <ac:chgData name="SAINTES Judith" userId="a0258a0a-b513-4036-911c-c03996317262" providerId="ADAL" clId="{18E1105C-C6C2-4DF9-9BFB-B2AF2421E600}" dt="2025-06-27T15:07:55.209" v="1225" actId="478"/>
          <ac:picMkLst>
            <pc:docMk/>
            <pc:sldMk cId="123311345" sldId="279"/>
            <ac:picMk id="4" creationId="{9F4AC53A-27DB-5CBD-844F-EC97DCDB398A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27T15:08:51.457" v="1239" actId="1076"/>
        <pc:sldMkLst>
          <pc:docMk/>
          <pc:sldMk cId="1685336077" sldId="280"/>
        </pc:sldMkLst>
        <pc:picChg chg="del">
          <ac:chgData name="SAINTES Judith" userId="a0258a0a-b513-4036-911c-c03996317262" providerId="ADAL" clId="{18E1105C-C6C2-4DF9-9BFB-B2AF2421E600}" dt="2025-06-27T15:08:38.153" v="1234" actId="478"/>
          <ac:picMkLst>
            <pc:docMk/>
            <pc:sldMk cId="1685336077" sldId="280"/>
            <ac:picMk id="3" creationId="{F2C89A62-72D6-BEB5-A542-F3A5FFA59659}"/>
          </ac:picMkLst>
        </pc:picChg>
        <pc:picChg chg="add mod">
          <ac:chgData name="SAINTES Judith" userId="a0258a0a-b513-4036-911c-c03996317262" providerId="ADAL" clId="{18E1105C-C6C2-4DF9-9BFB-B2AF2421E600}" dt="2025-06-27T15:08:51.457" v="1239" actId="1076"/>
          <ac:picMkLst>
            <pc:docMk/>
            <pc:sldMk cId="1685336077" sldId="280"/>
            <ac:picMk id="4" creationId="{7E3CAEC2-AD1B-531A-2946-3A2858FC2862}"/>
          </ac:picMkLst>
        </pc:picChg>
      </pc:sldChg>
      <pc:sldChg chg="addSp delSp modSp add mod ord">
        <pc:chgData name="SAINTES Judith" userId="a0258a0a-b513-4036-911c-c03996317262" providerId="ADAL" clId="{18E1105C-C6C2-4DF9-9BFB-B2AF2421E600}" dt="2025-06-27T15:09:52.258" v="1249" actId="1076"/>
        <pc:sldMkLst>
          <pc:docMk/>
          <pc:sldMk cId="1447994096" sldId="281"/>
        </pc:sldMkLst>
        <pc:picChg chg="add mod">
          <ac:chgData name="SAINTES Judith" userId="a0258a0a-b513-4036-911c-c03996317262" providerId="ADAL" clId="{18E1105C-C6C2-4DF9-9BFB-B2AF2421E600}" dt="2025-06-27T15:09:52.258" v="1249" actId="1076"/>
          <ac:picMkLst>
            <pc:docMk/>
            <pc:sldMk cId="1447994096" sldId="281"/>
            <ac:picMk id="3" creationId="{14DC9FF2-1B26-D8DF-5878-56DD02E274C2}"/>
          </ac:picMkLst>
        </pc:picChg>
        <pc:picChg chg="del">
          <ac:chgData name="SAINTES Judith" userId="a0258a0a-b513-4036-911c-c03996317262" providerId="ADAL" clId="{18E1105C-C6C2-4DF9-9BFB-B2AF2421E600}" dt="2025-06-27T15:09:40.908" v="1243" actId="478"/>
          <ac:picMkLst>
            <pc:docMk/>
            <pc:sldMk cId="1447994096" sldId="281"/>
            <ac:picMk id="4" creationId="{7E3CAEC2-AD1B-531A-2946-3A2858FC2862}"/>
          </ac:picMkLst>
        </pc:picChg>
      </pc:sldChg>
      <pc:sldChg chg="addSp delSp modSp add mod ord">
        <pc:chgData name="SAINTES Judith" userId="a0258a0a-b513-4036-911c-c03996317262" providerId="ADAL" clId="{18E1105C-C6C2-4DF9-9BFB-B2AF2421E600}" dt="2025-06-30T20:53:56.539" v="1375"/>
        <pc:sldMkLst>
          <pc:docMk/>
          <pc:sldMk cId="2932816040" sldId="282"/>
        </pc:sldMkLst>
        <pc:spChg chg="mod">
          <ac:chgData name="SAINTES Judith" userId="a0258a0a-b513-4036-911c-c03996317262" providerId="ADAL" clId="{18E1105C-C6C2-4DF9-9BFB-B2AF2421E600}" dt="2025-06-27T15:10:21.042" v="1278" actId="20577"/>
          <ac:spMkLst>
            <pc:docMk/>
            <pc:sldMk cId="2932816040" sldId="282"/>
            <ac:spMk id="25" creationId="{CE2FE22A-F99A-7565-D34D-F2EDA5E9BE5E}"/>
          </ac:spMkLst>
        </pc:spChg>
        <pc:picChg chg="del">
          <ac:chgData name="SAINTES Judith" userId="a0258a0a-b513-4036-911c-c03996317262" providerId="ADAL" clId="{18E1105C-C6C2-4DF9-9BFB-B2AF2421E600}" dt="2025-06-27T15:10:22.970" v="1279" actId="478"/>
          <ac:picMkLst>
            <pc:docMk/>
            <pc:sldMk cId="2932816040" sldId="282"/>
            <ac:picMk id="3" creationId="{14DC9FF2-1B26-D8DF-5878-56DD02E274C2}"/>
          </ac:picMkLst>
        </pc:picChg>
        <pc:picChg chg="add mod">
          <ac:chgData name="SAINTES Judith" userId="a0258a0a-b513-4036-911c-c03996317262" providerId="ADAL" clId="{18E1105C-C6C2-4DF9-9BFB-B2AF2421E600}" dt="2025-06-27T15:10:31.241" v="1283" actId="962"/>
          <ac:picMkLst>
            <pc:docMk/>
            <pc:sldMk cId="2932816040" sldId="282"/>
            <ac:picMk id="4" creationId="{30E20D06-2AD1-D3AA-3773-9C6E4A935204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27T15:10:54.387" v="1290" actId="1076"/>
        <pc:sldMkLst>
          <pc:docMk/>
          <pc:sldMk cId="3074323500" sldId="283"/>
        </pc:sldMkLst>
        <pc:picChg chg="del">
          <ac:chgData name="SAINTES Judith" userId="a0258a0a-b513-4036-911c-c03996317262" providerId="ADAL" clId="{18E1105C-C6C2-4DF9-9BFB-B2AF2421E600}" dt="2025-06-27T15:10:44.786" v="1285" actId="478"/>
          <ac:picMkLst>
            <pc:docMk/>
            <pc:sldMk cId="3074323500" sldId="283"/>
            <ac:picMk id="3" creationId="{14DC9FF2-1B26-D8DF-5878-56DD02E274C2}"/>
          </ac:picMkLst>
        </pc:picChg>
        <pc:picChg chg="add mod">
          <ac:chgData name="SAINTES Judith" userId="a0258a0a-b513-4036-911c-c03996317262" providerId="ADAL" clId="{18E1105C-C6C2-4DF9-9BFB-B2AF2421E600}" dt="2025-06-27T15:10:54.387" v="1290" actId="1076"/>
          <ac:picMkLst>
            <pc:docMk/>
            <pc:sldMk cId="3074323500" sldId="283"/>
            <ac:picMk id="4" creationId="{D7AD804D-C53C-AFF6-D4FF-E1B44669870C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27T15:11:45.324" v="1325" actId="1076"/>
        <pc:sldMkLst>
          <pc:docMk/>
          <pc:sldMk cId="1254163505" sldId="284"/>
        </pc:sldMkLst>
        <pc:spChg chg="mod">
          <ac:chgData name="SAINTES Judith" userId="a0258a0a-b513-4036-911c-c03996317262" providerId="ADAL" clId="{18E1105C-C6C2-4DF9-9BFB-B2AF2421E600}" dt="2025-06-27T15:11:18.051" v="1317" actId="20577"/>
          <ac:spMkLst>
            <pc:docMk/>
            <pc:sldMk cId="1254163505" sldId="284"/>
            <ac:spMk id="25" creationId="{CE2FE22A-F99A-7565-D34D-F2EDA5E9BE5E}"/>
          </ac:spMkLst>
        </pc:spChg>
        <pc:picChg chg="add mod">
          <ac:chgData name="SAINTES Judith" userId="a0258a0a-b513-4036-911c-c03996317262" providerId="ADAL" clId="{18E1105C-C6C2-4DF9-9BFB-B2AF2421E600}" dt="2025-06-27T15:11:45.324" v="1325" actId="1076"/>
          <ac:picMkLst>
            <pc:docMk/>
            <pc:sldMk cId="1254163505" sldId="284"/>
            <ac:picMk id="3" creationId="{EFDC57A8-09C6-5526-9218-168B7AAE4313}"/>
          </ac:picMkLst>
        </pc:picChg>
        <pc:picChg chg="del">
          <ac:chgData name="SAINTES Judith" userId="a0258a0a-b513-4036-911c-c03996317262" providerId="ADAL" clId="{18E1105C-C6C2-4DF9-9BFB-B2AF2421E600}" dt="2025-06-27T15:11:19.916" v="1318" actId="478"/>
          <ac:picMkLst>
            <pc:docMk/>
            <pc:sldMk cId="1254163505" sldId="284"/>
            <ac:picMk id="4" creationId="{30E20D06-2AD1-D3AA-3773-9C6E4A935204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27T15:12:39.700" v="1334" actId="1076"/>
        <pc:sldMkLst>
          <pc:docMk/>
          <pc:sldMk cId="451064257" sldId="285"/>
        </pc:sldMkLst>
        <pc:picChg chg="del">
          <ac:chgData name="SAINTES Judith" userId="a0258a0a-b513-4036-911c-c03996317262" providerId="ADAL" clId="{18E1105C-C6C2-4DF9-9BFB-B2AF2421E600}" dt="2025-06-27T15:12:27.484" v="1329" actId="478"/>
          <ac:picMkLst>
            <pc:docMk/>
            <pc:sldMk cId="451064257" sldId="285"/>
            <ac:picMk id="3" creationId="{EFDC57A8-09C6-5526-9218-168B7AAE4313}"/>
          </ac:picMkLst>
        </pc:picChg>
        <pc:picChg chg="add mod">
          <ac:chgData name="SAINTES Judith" userId="a0258a0a-b513-4036-911c-c03996317262" providerId="ADAL" clId="{18E1105C-C6C2-4DF9-9BFB-B2AF2421E600}" dt="2025-06-27T15:12:39.700" v="1334" actId="1076"/>
          <ac:picMkLst>
            <pc:docMk/>
            <pc:sldMk cId="451064257" sldId="285"/>
            <ac:picMk id="4" creationId="{566A63B2-2DAC-9250-CB67-129C86D9FB88}"/>
          </ac:picMkLst>
        </pc:picChg>
      </pc:sldChg>
      <pc:sldChg chg="new del">
        <pc:chgData name="SAINTES Judith" userId="a0258a0a-b513-4036-911c-c03996317262" providerId="ADAL" clId="{18E1105C-C6C2-4DF9-9BFB-B2AF2421E600}" dt="2025-06-27T15:11:59.871" v="1327" actId="2696"/>
        <pc:sldMkLst>
          <pc:docMk/>
          <pc:sldMk cId="2112567506" sldId="285"/>
        </pc:sldMkLst>
      </pc:sldChg>
      <pc:sldChg chg="add ord">
        <pc:chgData name="SAINTES Judith" userId="a0258a0a-b513-4036-911c-c03996317262" providerId="ADAL" clId="{18E1105C-C6C2-4DF9-9BFB-B2AF2421E600}" dt="2025-06-30T20:49:47.893" v="1370"/>
        <pc:sldMkLst>
          <pc:docMk/>
          <pc:sldMk cId="703470288" sldId="286"/>
        </pc:sldMkLst>
      </pc:sldChg>
      <pc:sldChg chg="add ord">
        <pc:chgData name="SAINTES Judith" userId="a0258a0a-b513-4036-911c-c03996317262" providerId="ADAL" clId="{18E1105C-C6C2-4DF9-9BFB-B2AF2421E600}" dt="2025-06-30T20:50:45.794" v="1373"/>
        <pc:sldMkLst>
          <pc:docMk/>
          <pc:sldMk cId="3818238778" sldId="287"/>
        </pc:sldMkLst>
      </pc:sldChg>
      <pc:sldChg chg="delSp modSp add mod">
        <pc:chgData name="SAINTES Judith" userId="a0258a0a-b513-4036-911c-c03996317262" providerId="ADAL" clId="{18E1105C-C6C2-4DF9-9BFB-B2AF2421E600}" dt="2025-06-30T21:17:56.736" v="1440" actId="14100"/>
        <pc:sldMkLst>
          <pc:docMk/>
          <pc:sldMk cId="1564942628" sldId="288"/>
        </pc:sldMkLst>
        <pc:spChg chg="del">
          <ac:chgData name="SAINTES Judith" userId="a0258a0a-b513-4036-911c-c03996317262" providerId="ADAL" clId="{18E1105C-C6C2-4DF9-9BFB-B2AF2421E600}" dt="2025-06-30T21:15:09.679" v="1386" actId="478"/>
          <ac:spMkLst>
            <pc:docMk/>
            <pc:sldMk cId="1564942628" sldId="288"/>
            <ac:spMk id="8" creationId="{CC41B0C3-FF6C-5A88-4B98-47CA59214A39}"/>
          </ac:spMkLst>
        </pc:spChg>
        <pc:spChg chg="del">
          <ac:chgData name="SAINTES Judith" userId="a0258a0a-b513-4036-911c-c03996317262" providerId="ADAL" clId="{18E1105C-C6C2-4DF9-9BFB-B2AF2421E600}" dt="2025-06-30T21:15:09.679" v="1386" actId="478"/>
          <ac:spMkLst>
            <pc:docMk/>
            <pc:sldMk cId="1564942628" sldId="288"/>
            <ac:spMk id="9" creationId="{CEF2DFB3-F582-94C3-4B65-560F4CE2A135}"/>
          </ac:spMkLst>
        </pc:spChg>
        <pc:spChg chg="del mod">
          <ac:chgData name="SAINTES Judith" userId="a0258a0a-b513-4036-911c-c03996317262" providerId="ADAL" clId="{18E1105C-C6C2-4DF9-9BFB-B2AF2421E600}" dt="2025-06-30T21:15:17.171" v="1391" actId="478"/>
          <ac:spMkLst>
            <pc:docMk/>
            <pc:sldMk cId="1564942628" sldId="288"/>
            <ac:spMk id="10" creationId="{E3282A47-6863-A33B-0215-7C4050AC428E}"/>
          </ac:spMkLst>
        </pc:spChg>
        <pc:spChg chg="mod">
          <ac:chgData name="SAINTES Judith" userId="a0258a0a-b513-4036-911c-c03996317262" providerId="ADAL" clId="{18E1105C-C6C2-4DF9-9BFB-B2AF2421E600}" dt="2025-06-30T21:17:56.736" v="1440" actId="14100"/>
          <ac:spMkLst>
            <pc:docMk/>
            <pc:sldMk cId="1564942628" sldId="288"/>
            <ac:spMk id="11" creationId="{E6D7CC47-5EC2-C39F-E9F3-B092DDFAAF52}"/>
          </ac:spMkLst>
        </pc:spChg>
        <pc:spChg chg="del">
          <ac:chgData name="SAINTES Judith" userId="a0258a0a-b513-4036-911c-c03996317262" providerId="ADAL" clId="{18E1105C-C6C2-4DF9-9BFB-B2AF2421E600}" dt="2025-06-30T21:14:18.063" v="1377" actId="478"/>
          <ac:spMkLst>
            <pc:docMk/>
            <pc:sldMk cId="1564942628" sldId="288"/>
            <ac:spMk id="12" creationId="{B2AF23F7-613C-3458-AD72-262A97D5D5E8}"/>
          </ac:spMkLst>
        </pc:spChg>
        <pc:spChg chg="del">
          <ac:chgData name="SAINTES Judith" userId="a0258a0a-b513-4036-911c-c03996317262" providerId="ADAL" clId="{18E1105C-C6C2-4DF9-9BFB-B2AF2421E600}" dt="2025-06-30T21:14:18.063" v="1377" actId="478"/>
          <ac:spMkLst>
            <pc:docMk/>
            <pc:sldMk cId="1564942628" sldId="288"/>
            <ac:spMk id="13" creationId="{DE95152A-6253-2EC7-D39E-115FB56D59B7}"/>
          </ac:spMkLst>
        </pc:spChg>
        <pc:spChg chg="del">
          <ac:chgData name="SAINTES Judith" userId="a0258a0a-b513-4036-911c-c03996317262" providerId="ADAL" clId="{18E1105C-C6C2-4DF9-9BFB-B2AF2421E600}" dt="2025-06-30T21:14:18.063" v="1377" actId="478"/>
          <ac:spMkLst>
            <pc:docMk/>
            <pc:sldMk cId="1564942628" sldId="288"/>
            <ac:spMk id="14" creationId="{B295C362-2547-1819-989D-12B85B122F25}"/>
          </ac:spMkLst>
        </pc:spChg>
        <pc:spChg chg="del">
          <ac:chgData name="SAINTES Judith" userId="a0258a0a-b513-4036-911c-c03996317262" providerId="ADAL" clId="{18E1105C-C6C2-4DF9-9BFB-B2AF2421E600}" dt="2025-06-30T21:14:32.308" v="1380" actId="478"/>
          <ac:spMkLst>
            <pc:docMk/>
            <pc:sldMk cId="1564942628" sldId="288"/>
            <ac:spMk id="15" creationId="{C53BDF59-A7B9-E083-6C9E-5BC8359DE397}"/>
          </ac:spMkLst>
        </pc:spChg>
        <pc:spChg chg="del">
          <ac:chgData name="SAINTES Judith" userId="a0258a0a-b513-4036-911c-c03996317262" providerId="ADAL" clId="{18E1105C-C6C2-4DF9-9BFB-B2AF2421E600}" dt="2025-06-30T21:14:18.063" v="1377" actId="478"/>
          <ac:spMkLst>
            <pc:docMk/>
            <pc:sldMk cId="1564942628" sldId="288"/>
            <ac:spMk id="17" creationId="{1F7AA1DD-F50F-3DD8-DE40-DF909742B803}"/>
          </ac:spMkLst>
        </pc:spChg>
        <pc:spChg chg="del">
          <ac:chgData name="SAINTES Judith" userId="a0258a0a-b513-4036-911c-c03996317262" providerId="ADAL" clId="{18E1105C-C6C2-4DF9-9BFB-B2AF2421E600}" dt="2025-06-30T21:14:18.063" v="1377" actId="478"/>
          <ac:spMkLst>
            <pc:docMk/>
            <pc:sldMk cId="1564942628" sldId="288"/>
            <ac:spMk id="18" creationId="{5E814FC7-7428-5E09-12B1-E74918C661E6}"/>
          </ac:spMkLst>
        </pc:spChg>
        <pc:spChg chg="del">
          <ac:chgData name="SAINTES Judith" userId="a0258a0a-b513-4036-911c-c03996317262" providerId="ADAL" clId="{18E1105C-C6C2-4DF9-9BFB-B2AF2421E600}" dt="2025-06-30T21:14:18.063" v="1377" actId="478"/>
          <ac:spMkLst>
            <pc:docMk/>
            <pc:sldMk cId="1564942628" sldId="288"/>
            <ac:spMk id="19" creationId="{19F2B626-9D69-E72D-FD47-BC39B94A4AAB}"/>
          </ac:spMkLst>
        </pc:spChg>
        <pc:spChg chg="del mod">
          <ac:chgData name="SAINTES Judith" userId="a0258a0a-b513-4036-911c-c03996317262" providerId="ADAL" clId="{18E1105C-C6C2-4DF9-9BFB-B2AF2421E600}" dt="2025-06-30T21:14:28.904" v="1379" actId="478"/>
          <ac:spMkLst>
            <pc:docMk/>
            <pc:sldMk cId="1564942628" sldId="288"/>
            <ac:spMk id="20" creationId="{5FEFB51B-D64D-A9F2-B85F-207A319F8440}"/>
          </ac:spMkLst>
        </pc:spChg>
        <pc:spChg chg="del">
          <ac:chgData name="SAINTES Judith" userId="a0258a0a-b513-4036-911c-c03996317262" providerId="ADAL" clId="{18E1105C-C6C2-4DF9-9BFB-B2AF2421E600}" dt="2025-06-30T21:14:47.435" v="1384" actId="478"/>
          <ac:spMkLst>
            <pc:docMk/>
            <pc:sldMk cId="1564942628" sldId="288"/>
            <ac:spMk id="21" creationId="{FA431DAA-9874-2E8F-5187-701601404BA5}"/>
          </ac:spMkLst>
        </pc:spChg>
        <pc:spChg chg="del mod">
          <ac:chgData name="SAINTES Judith" userId="a0258a0a-b513-4036-911c-c03996317262" providerId="ADAL" clId="{18E1105C-C6C2-4DF9-9BFB-B2AF2421E600}" dt="2025-06-30T21:14:47.435" v="1384" actId="478"/>
          <ac:spMkLst>
            <pc:docMk/>
            <pc:sldMk cId="1564942628" sldId="288"/>
            <ac:spMk id="22" creationId="{8B3817FC-E2B6-0EC8-4D9D-F721EDB7362B}"/>
          </ac:spMkLst>
        </pc:spChg>
        <pc:spChg chg="del">
          <ac:chgData name="SAINTES Judith" userId="a0258a0a-b513-4036-911c-c03996317262" providerId="ADAL" clId="{18E1105C-C6C2-4DF9-9BFB-B2AF2421E600}" dt="2025-06-30T21:14:36.793" v="1381" actId="478"/>
          <ac:spMkLst>
            <pc:docMk/>
            <pc:sldMk cId="1564942628" sldId="288"/>
            <ac:spMk id="23" creationId="{F124C7A1-A69B-2C68-77D0-72CA21E01D52}"/>
          </ac:spMkLst>
        </pc:spChg>
        <pc:spChg chg="del">
          <ac:chgData name="SAINTES Judith" userId="a0258a0a-b513-4036-911c-c03996317262" providerId="ADAL" clId="{18E1105C-C6C2-4DF9-9BFB-B2AF2421E600}" dt="2025-06-30T21:14:40.400" v="1382" actId="478"/>
          <ac:spMkLst>
            <pc:docMk/>
            <pc:sldMk cId="1564942628" sldId="288"/>
            <ac:spMk id="24" creationId="{0AFC11E3-B1BB-3CF5-F54B-D8E1ACC34FE3}"/>
          </ac:spMkLst>
        </pc:spChg>
      </pc:sldChg>
      <pc:sldChg chg="addSp delSp modSp add mod">
        <pc:chgData name="SAINTES Judith" userId="a0258a0a-b513-4036-911c-c03996317262" providerId="ADAL" clId="{18E1105C-C6C2-4DF9-9BFB-B2AF2421E600}" dt="2025-06-30T21:21:28.352" v="1495" actId="20577"/>
        <pc:sldMkLst>
          <pc:docMk/>
          <pc:sldMk cId="3777194889" sldId="289"/>
        </pc:sldMkLst>
        <pc:spChg chg="del">
          <ac:chgData name="SAINTES Judith" userId="a0258a0a-b513-4036-911c-c03996317262" providerId="ADAL" clId="{18E1105C-C6C2-4DF9-9BFB-B2AF2421E600}" dt="2025-06-30T21:20:51.812" v="1450" actId="478"/>
          <ac:spMkLst>
            <pc:docMk/>
            <pc:sldMk cId="3777194889" sldId="289"/>
            <ac:spMk id="6" creationId="{775F710B-1DE9-52FD-B793-B7596F661BD3}"/>
          </ac:spMkLst>
        </pc:spChg>
        <pc:spChg chg="add del mod">
          <ac:chgData name="SAINTES Judith" userId="a0258a0a-b513-4036-911c-c03996317262" providerId="ADAL" clId="{18E1105C-C6C2-4DF9-9BFB-B2AF2421E600}" dt="2025-06-30T21:20:56.963" v="1451" actId="478"/>
          <ac:spMkLst>
            <pc:docMk/>
            <pc:sldMk cId="3777194889" sldId="289"/>
            <ac:spMk id="7" creationId="{54128107-24C6-A437-A4F4-FE262F443A39}"/>
          </ac:spMkLst>
        </pc:spChg>
        <pc:spChg chg="add mod">
          <ac:chgData name="SAINTES Judith" userId="a0258a0a-b513-4036-911c-c03996317262" providerId="ADAL" clId="{18E1105C-C6C2-4DF9-9BFB-B2AF2421E600}" dt="2025-06-30T21:21:28.352" v="1495" actId="20577"/>
          <ac:spMkLst>
            <pc:docMk/>
            <pc:sldMk cId="3777194889" sldId="289"/>
            <ac:spMk id="8" creationId="{0580B34A-8474-39D0-412B-BC02CD0CEE9F}"/>
          </ac:spMkLst>
        </pc:spChg>
        <pc:spChg chg="del">
          <ac:chgData name="SAINTES Judith" userId="a0258a0a-b513-4036-911c-c03996317262" providerId="ADAL" clId="{18E1105C-C6C2-4DF9-9BFB-B2AF2421E600}" dt="2025-06-30T21:20:05.981" v="1443" actId="478"/>
          <ac:spMkLst>
            <pc:docMk/>
            <pc:sldMk cId="3777194889" sldId="289"/>
            <ac:spMk id="11" creationId="{E6D7CC47-5EC2-C39F-E9F3-B092DDFAAF52}"/>
          </ac:spMkLst>
        </pc:spChg>
        <pc:spChg chg="del mod">
          <ac:chgData name="SAINTES Judith" userId="a0258a0a-b513-4036-911c-c03996317262" providerId="ADAL" clId="{18E1105C-C6C2-4DF9-9BFB-B2AF2421E600}" dt="2025-06-30T21:20:47.228" v="1449" actId="478"/>
          <ac:spMkLst>
            <pc:docMk/>
            <pc:sldMk cId="3777194889" sldId="289"/>
            <ac:spMk id="25" creationId="{CE2FE22A-F99A-7565-D34D-F2EDA5E9BE5E}"/>
          </ac:spMkLst>
        </pc:spChg>
        <pc:picChg chg="del">
          <ac:chgData name="SAINTES Judith" userId="a0258a0a-b513-4036-911c-c03996317262" providerId="ADAL" clId="{18E1105C-C6C2-4DF9-9BFB-B2AF2421E600}" dt="2025-06-30T21:19:56.451" v="1442" actId="478"/>
          <ac:picMkLst>
            <pc:docMk/>
            <pc:sldMk cId="3777194889" sldId="289"/>
            <ac:picMk id="2" creationId="{98CAB713-FB12-E4E3-66EF-F0BFD23CB9B9}"/>
          </ac:picMkLst>
        </pc:picChg>
        <pc:picChg chg="add mod">
          <ac:chgData name="SAINTES Judith" userId="a0258a0a-b513-4036-911c-c03996317262" providerId="ADAL" clId="{18E1105C-C6C2-4DF9-9BFB-B2AF2421E600}" dt="2025-06-30T21:20:20.506" v="1446" actId="1076"/>
          <ac:picMkLst>
            <pc:docMk/>
            <pc:sldMk cId="3777194889" sldId="289"/>
            <ac:picMk id="1026" creationId="{E4B28D15-4C97-E59A-C90E-7FAFB6C8050E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30T21:23:04.169" v="1526" actId="20577"/>
        <pc:sldMkLst>
          <pc:docMk/>
          <pc:sldMk cId="3742669653" sldId="290"/>
        </pc:sldMkLst>
        <pc:spChg chg="mod">
          <ac:chgData name="SAINTES Judith" userId="a0258a0a-b513-4036-911c-c03996317262" providerId="ADAL" clId="{18E1105C-C6C2-4DF9-9BFB-B2AF2421E600}" dt="2025-06-30T21:23:04.169" v="1526" actId="20577"/>
          <ac:spMkLst>
            <pc:docMk/>
            <pc:sldMk cId="3742669653" sldId="290"/>
            <ac:spMk id="8" creationId="{0580B34A-8474-39D0-412B-BC02CD0CEE9F}"/>
          </ac:spMkLst>
        </pc:spChg>
        <pc:picChg chg="del">
          <ac:chgData name="SAINTES Judith" userId="a0258a0a-b513-4036-911c-c03996317262" providerId="ADAL" clId="{18E1105C-C6C2-4DF9-9BFB-B2AF2421E600}" dt="2025-06-30T21:22:15.515" v="1497" actId="478"/>
          <ac:picMkLst>
            <pc:docMk/>
            <pc:sldMk cId="3742669653" sldId="290"/>
            <ac:picMk id="1026" creationId="{E4B28D15-4C97-E59A-C90E-7FAFB6C8050E}"/>
          </ac:picMkLst>
        </pc:picChg>
        <pc:picChg chg="add mod">
          <ac:chgData name="SAINTES Judith" userId="a0258a0a-b513-4036-911c-c03996317262" providerId="ADAL" clId="{18E1105C-C6C2-4DF9-9BFB-B2AF2421E600}" dt="2025-06-30T21:22:29.878" v="1501" actId="1076"/>
          <ac:picMkLst>
            <pc:docMk/>
            <pc:sldMk cId="3742669653" sldId="290"/>
            <ac:picMk id="2050" creationId="{564C0881-C51A-A1F7-79BF-8FB40CEB066A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30T21:23:39.031" v="1539" actId="20577"/>
        <pc:sldMkLst>
          <pc:docMk/>
          <pc:sldMk cId="3725911752" sldId="291"/>
        </pc:sldMkLst>
        <pc:spChg chg="mod">
          <ac:chgData name="SAINTES Judith" userId="a0258a0a-b513-4036-911c-c03996317262" providerId="ADAL" clId="{18E1105C-C6C2-4DF9-9BFB-B2AF2421E600}" dt="2025-06-30T21:23:39.031" v="1539" actId="20577"/>
          <ac:spMkLst>
            <pc:docMk/>
            <pc:sldMk cId="3725911752" sldId="291"/>
            <ac:spMk id="8" creationId="{0580B34A-8474-39D0-412B-BC02CD0CEE9F}"/>
          </ac:spMkLst>
        </pc:spChg>
        <pc:picChg chg="del">
          <ac:chgData name="SAINTES Judith" userId="a0258a0a-b513-4036-911c-c03996317262" providerId="ADAL" clId="{18E1105C-C6C2-4DF9-9BFB-B2AF2421E600}" dt="2025-06-30T21:23:30.263" v="1528" actId="478"/>
          <ac:picMkLst>
            <pc:docMk/>
            <pc:sldMk cId="3725911752" sldId="291"/>
            <ac:picMk id="2050" creationId="{564C0881-C51A-A1F7-79BF-8FB40CEB066A}"/>
          </ac:picMkLst>
        </pc:picChg>
        <pc:picChg chg="add">
          <ac:chgData name="SAINTES Judith" userId="a0258a0a-b513-4036-911c-c03996317262" providerId="ADAL" clId="{18E1105C-C6C2-4DF9-9BFB-B2AF2421E600}" dt="2025-06-30T21:23:31.469" v="1529"/>
          <ac:picMkLst>
            <pc:docMk/>
            <pc:sldMk cId="3725911752" sldId="291"/>
            <ac:picMk id="3074" creationId="{3D43276A-3FA9-C7C6-7A74-5AD1B982E52C}"/>
          </ac:picMkLst>
        </pc:picChg>
      </pc:sldChg>
      <pc:sldChg chg="addSp delSp modSp add mod">
        <pc:chgData name="SAINTES Judith" userId="a0258a0a-b513-4036-911c-c03996317262" providerId="ADAL" clId="{18E1105C-C6C2-4DF9-9BFB-B2AF2421E600}" dt="2025-06-30T21:31:02.776" v="1608" actId="1076"/>
        <pc:sldMkLst>
          <pc:docMk/>
          <pc:sldMk cId="2595095255" sldId="294"/>
        </pc:sldMkLst>
        <pc:spChg chg="mod">
          <ac:chgData name="SAINTES Judith" userId="a0258a0a-b513-4036-911c-c03996317262" providerId="ADAL" clId="{18E1105C-C6C2-4DF9-9BFB-B2AF2421E600}" dt="2025-06-30T21:27:20.941" v="1596" actId="20577"/>
          <ac:spMkLst>
            <pc:docMk/>
            <pc:sldMk cId="2595095255" sldId="294"/>
            <ac:spMk id="25" creationId="{CE2FE22A-F99A-7565-D34D-F2EDA5E9BE5E}"/>
          </ac:spMkLst>
        </pc:spChg>
        <pc:picChg chg="del">
          <ac:chgData name="SAINTES Judith" userId="a0258a0a-b513-4036-911c-c03996317262" providerId="ADAL" clId="{18E1105C-C6C2-4DF9-9BFB-B2AF2421E600}" dt="2025-06-30T21:27:02.581" v="1546" actId="478"/>
          <ac:picMkLst>
            <pc:docMk/>
            <pc:sldMk cId="2595095255" sldId="294"/>
            <ac:picMk id="3" creationId="{14DC9FF2-1B26-D8DF-5878-56DD02E274C2}"/>
          </ac:picMkLst>
        </pc:picChg>
        <pc:picChg chg="add mod">
          <ac:chgData name="SAINTES Judith" userId="a0258a0a-b513-4036-911c-c03996317262" providerId="ADAL" clId="{18E1105C-C6C2-4DF9-9BFB-B2AF2421E600}" dt="2025-06-30T21:28:04.921" v="1601" actId="1076"/>
          <ac:picMkLst>
            <pc:docMk/>
            <pc:sldMk cId="2595095255" sldId="294"/>
            <ac:picMk id="5122" creationId="{E8DF1463-3DAE-F1AC-D57A-2CBD9FA19627}"/>
          </ac:picMkLst>
        </pc:picChg>
        <pc:picChg chg="add mod">
          <ac:chgData name="SAINTES Judith" userId="a0258a0a-b513-4036-911c-c03996317262" providerId="ADAL" clId="{18E1105C-C6C2-4DF9-9BFB-B2AF2421E600}" dt="2025-06-30T21:27:57.775" v="1600" actId="1076"/>
          <ac:picMkLst>
            <pc:docMk/>
            <pc:sldMk cId="2595095255" sldId="294"/>
            <ac:picMk id="5124" creationId="{0356E783-F63F-1A4E-9284-A45BC178C946}"/>
          </ac:picMkLst>
        </pc:picChg>
        <pc:picChg chg="add del mod">
          <ac:chgData name="SAINTES Judith" userId="a0258a0a-b513-4036-911c-c03996317262" providerId="ADAL" clId="{18E1105C-C6C2-4DF9-9BFB-B2AF2421E600}" dt="2025-06-30T21:28:21.339" v="1604" actId="478"/>
          <ac:picMkLst>
            <pc:docMk/>
            <pc:sldMk cId="2595095255" sldId="294"/>
            <ac:picMk id="5126" creationId="{F30BA90B-72A7-82AF-3E38-CB55110FCFF2}"/>
          </ac:picMkLst>
        </pc:picChg>
        <pc:picChg chg="add mod">
          <ac:chgData name="SAINTES Judith" userId="a0258a0a-b513-4036-911c-c03996317262" providerId="ADAL" clId="{18E1105C-C6C2-4DF9-9BFB-B2AF2421E600}" dt="2025-06-30T21:31:02.776" v="1608" actId="1076"/>
          <ac:picMkLst>
            <pc:docMk/>
            <pc:sldMk cId="2595095255" sldId="294"/>
            <ac:picMk id="5128" creationId="{14A9DB04-AA8C-FEB7-41BE-D1DF0F828576}"/>
          </ac:picMkLst>
        </pc:picChg>
      </pc:sldChg>
      <pc:sldChg chg="new del">
        <pc:chgData name="SAINTES Judith" userId="a0258a0a-b513-4036-911c-c03996317262" providerId="ADAL" clId="{18E1105C-C6C2-4DF9-9BFB-B2AF2421E600}" dt="2025-06-30T21:32:00.749" v="1610" actId="2696"/>
        <pc:sldMkLst>
          <pc:docMk/>
          <pc:sldMk cId="1436648251" sldId="295"/>
        </pc:sldMkLst>
      </pc:sldChg>
      <pc:sldChg chg="new del">
        <pc:chgData name="SAINTES Judith" userId="a0258a0a-b513-4036-911c-c03996317262" providerId="ADAL" clId="{18E1105C-C6C2-4DF9-9BFB-B2AF2421E600}" dt="2025-06-30T21:32:57.717" v="1612" actId="2696"/>
        <pc:sldMkLst>
          <pc:docMk/>
          <pc:sldMk cId="1667764252" sldId="295"/>
        </pc:sldMkLst>
      </pc:sldChg>
      <pc:sldChg chg="addSp delSp modSp add mod ord">
        <pc:chgData name="SAINTES Judith" userId="a0258a0a-b513-4036-911c-c03996317262" providerId="ADAL" clId="{18E1105C-C6C2-4DF9-9BFB-B2AF2421E600}" dt="2025-07-01T05:41:51.668" v="1766"/>
        <pc:sldMkLst>
          <pc:docMk/>
          <pc:sldMk cId="2259335309" sldId="295"/>
        </pc:sldMkLst>
        <pc:spChg chg="mod">
          <ac:chgData name="SAINTES Judith" userId="a0258a0a-b513-4036-911c-c03996317262" providerId="ADAL" clId="{18E1105C-C6C2-4DF9-9BFB-B2AF2421E600}" dt="2025-06-30T21:33:54.087" v="1656" actId="20577"/>
          <ac:spMkLst>
            <pc:docMk/>
            <pc:sldMk cId="2259335309" sldId="295"/>
            <ac:spMk id="25" creationId="{CE2FE22A-F99A-7565-D34D-F2EDA5E9BE5E}"/>
          </ac:spMkLst>
        </pc:spChg>
        <pc:picChg chg="del">
          <ac:chgData name="SAINTES Judith" userId="a0258a0a-b513-4036-911c-c03996317262" providerId="ADAL" clId="{18E1105C-C6C2-4DF9-9BFB-B2AF2421E600}" dt="2025-06-30T21:33:17.414" v="1615" actId="478"/>
          <ac:picMkLst>
            <pc:docMk/>
            <pc:sldMk cId="2259335309" sldId="295"/>
            <ac:picMk id="5122" creationId="{E8DF1463-3DAE-F1AC-D57A-2CBD9FA19627}"/>
          </ac:picMkLst>
        </pc:picChg>
        <pc:picChg chg="del">
          <ac:chgData name="SAINTES Judith" userId="a0258a0a-b513-4036-911c-c03996317262" providerId="ADAL" clId="{18E1105C-C6C2-4DF9-9BFB-B2AF2421E600}" dt="2025-06-30T21:33:16.378" v="1614" actId="478"/>
          <ac:picMkLst>
            <pc:docMk/>
            <pc:sldMk cId="2259335309" sldId="295"/>
            <ac:picMk id="5124" creationId="{0356E783-F63F-1A4E-9284-A45BC178C946}"/>
          </ac:picMkLst>
        </pc:picChg>
        <pc:picChg chg="del">
          <ac:chgData name="SAINTES Judith" userId="a0258a0a-b513-4036-911c-c03996317262" providerId="ADAL" clId="{18E1105C-C6C2-4DF9-9BFB-B2AF2421E600}" dt="2025-06-30T21:33:18.371" v="1616" actId="478"/>
          <ac:picMkLst>
            <pc:docMk/>
            <pc:sldMk cId="2259335309" sldId="295"/>
            <ac:picMk id="5128" creationId="{14A9DB04-AA8C-FEB7-41BE-D1DF0F828576}"/>
          </ac:picMkLst>
        </pc:picChg>
        <pc:picChg chg="add mod">
          <ac:chgData name="SAINTES Judith" userId="a0258a0a-b513-4036-911c-c03996317262" providerId="ADAL" clId="{18E1105C-C6C2-4DF9-9BFB-B2AF2421E600}" dt="2025-06-30T21:33:40.683" v="1618" actId="14100"/>
          <ac:picMkLst>
            <pc:docMk/>
            <pc:sldMk cId="2259335309" sldId="295"/>
            <ac:picMk id="6146" creationId="{2F220D5B-00BD-20CA-B097-A31B983CC6CE}"/>
          </ac:picMkLst>
        </pc:picChg>
      </pc:sldChg>
      <pc:sldChg chg="addSp delSp modSp add mod ord">
        <pc:chgData name="SAINTES Judith" userId="a0258a0a-b513-4036-911c-c03996317262" providerId="ADAL" clId="{18E1105C-C6C2-4DF9-9BFB-B2AF2421E600}" dt="2025-07-01T05:41:56.863" v="1768"/>
        <pc:sldMkLst>
          <pc:docMk/>
          <pc:sldMk cId="2229450776" sldId="296"/>
        </pc:sldMkLst>
        <pc:spChg chg="add mod">
          <ac:chgData name="SAINTES Judith" userId="a0258a0a-b513-4036-911c-c03996317262" providerId="ADAL" clId="{18E1105C-C6C2-4DF9-9BFB-B2AF2421E600}" dt="2025-06-30T21:42:50.786" v="1764" actId="20577"/>
          <ac:spMkLst>
            <pc:docMk/>
            <pc:sldMk cId="2229450776" sldId="296"/>
            <ac:spMk id="3" creationId="{98D6FA40-E92B-7047-33FF-094D32DCDB44}"/>
          </ac:spMkLst>
        </pc:spChg>
        <pc:spChg chg="mod">
          <ac:chgData name="SAINTES Judith" userId="a0258a0a-b513-4036-911c-c03996317262" providerId="ADAL" clId="{18E1105C-C6C2-4DF9-9BFB-B2AF2421E600}" dt="2025-06-30T21:42:39.462" v="1760" actId="20577"/>
          <ac:spMkLst>
            <pc:docMk/>
            <pc:sldMk cId="2229450776" sldId="296"/>
            <ac:spMk id="25" creationId="{CE2FE22A-F99A-7565-D34D-F2EDA5E9BE5E}"/>
          </ac:spMkLst>
        </pc:spChg>
        <pc:picChg chg="del">
          <ac:chgData name="SAINTES Judith" userId="a0258a0a-b513-4036-911c-c03996317262" providerId="ADAL" clId="{18E1105C-C6C2-4DF9-9BFB-B2AF2421E600}" dt="2025-06-30T21:42:41.579" v="1761" actId="478"/>
          <ac:picMkLst>
            <pc:docMk/>
            <pc:sldMk cId="2229450776" sldId="296"/>
            <ac:picMk id="6146" creationId="{2F220D5B-00BD-20CA-B097-A31B983CC6C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2.xml"/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7FC0488-DC66-448D-9F80-DCF77086C7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EE54D2-00B8-4C32-A0D2-74FD907A56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A80C1-8901-4B7B-8F53-BF7360BFC7CD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AB2DD3-10D5-40AE-90B6-25C91B82DB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BBC4AF-F4CC-4373-A842-A63E5046B7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4531A-E1F3-4A90-98A6-A19677E76C8A}" type="slidenum">
              <a:rPr lang="fr-FR" smtClean="0"/>
              <a:t>‹N°›</a:t>
            </a:fld>
            <a:endParaRPr lang="fr-FR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66002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13:27:14.38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442.4126"/>
      <inkml:brushProperty name="anchorY" value="-825.1366"/>
      <inkml:brushProperty name="scaleFactor" value="0.5"/>
    </inkml:brush>
  </inkml:definitions>
  <inkml:trace contextRef="#ctx0" brushRef="#br0">0 1 24575,'0'0'0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8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8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8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8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v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0547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Introduction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. </a:t>
            </a:r>
            <a:r>
              <a:rPr lang="fr-FR" err="1"/>
              <a:t>Maecenas</a:t>
            </a:r>
            <a:r>
              <a:rPr lang="fr-FR"/>
              <a:t> </a:t>
            </a:r>
            <a:r>
              <a:rPr lang="fr-FR" err="1"/>
              <a:t>porttitor</a:t>
            </a:r>
            <a:r>
              <a:rPr lang="fr-FR"/>
              <a:t> </a:t>
            </a:r>
            <a:r>
              <a:rPr lang="fr-FR" err="1"/>
              <a:t>congue</a:t>
            </a:r>
            <a:r>
              <a:rPr lang="fr-FR"/>
              <a:t> massa. </a:t>
            </a: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pulvinar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libero,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 commodo magna </a:t>
            </a:r>
            <a:r>
              <a:rPr lang="fr-FR" err="1"/>
              <a:t>eros</a:t>
            </a:r>
            <a:r>
              <a:rPr lang="fr-FR"/>
              <a:t> </a:t>
            </a:r>
            <a:r>
              <a:rPr lang="fr-FR" err="1"/>
              <a:t>quis</a:t>
            </a:r>
            <a:r>
              <a:rPr lang="fr-FR"/>
              <a:t> </a:t>
            </a:r>
            <a:r>
              <a:rPr lang="fr-FR" err="1"/>
              <a:t>urna</a:t>
            </a:r>
            <a:r>
              <a:rPr lang="fr-FR"/>
              <a:t>. 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  <a:r>
              <a:rPr lang="fr-FR" err="1"/>
              <a:t>Pellentesque</a:t>
            </a:r>
            <a:r>
              <a:rPr lang="fr-FR"/>
              <a:t> habitant morbi tristique </a:t>
            </a:r>
            <a:r>
              <a:rPr lang="fr-FR" err="1"/>
              <a:t>senectus</a:t>
            </a:r>
            <a:r>
              <a:rPr lang="fr-FR"/>
              <a:t> et </a:t>
            </a:r>
            <a:r>
              <a:rPr lang="fr-FR" err="1"/>
              <a:t>netus</a:t>
            </a:r>
            <a:r>
              <a:rPr lang="fr-FR"/>
              <a:t> et </a:t>
            </a:r>
            <a:r>
              <a:rPr lang="fr-FR" err="1"/>
              <a:t>malesuada</a:t>
            </a:r>
            <a:r>
              <a:rPr lang="fr-FR"/>
              <a:t> </a:t>
            </a:r>
            <a:r>
              <a:rPr lang="fr-FR" err="1"/>
              <a:t>fames</a:t>
            </a:r>
            <a:r>
              <a:rPr lang="fr-FR"/>
              <a:t> </a:t>
            </a:r>
            <a:r>
              <a:rPr lang="fr-FR" err="1"/>
              <a:t>ac</a:t>
            </a:r>
            <a:r>
              <a:rPr lang="fr-FR"/>
              <a:t> </a:t>
            </a:r>
            <a:r>
              <a:rPr lang="fr-FR" err="1"/>
              <a:t>turpis</a:t>
            </a:r>
            <a:r>
              <a:rPr lang="fr-FR"/>
              <a:t> </a:t>
            </a:r>
            <a:r>
              <a:rPr lang="fr-FR" err="1"/>
              <a:t>egestas</a:t>
            </a:r>
            <a:r>
              <a:rPr lang="fr-FR"/>
              <a:t>. </a:t>
            </a:r>
            <a:r>
              <a:rPr lang="fr-FR" err="1"/>
              <a:t>Proin</a:t>
            </a:r>
            <a:r>
              <a:rPr lang="fr-FR"/>
              <a:t> </a:t>
            </a:r>
            <a:r>
              <a:rPr lang="fr-FR" err="1"/>
              <a:t>pharetra</a:t>
            </a:r>
            <a:r>
              <a:rPr lang="fr-FR"/>
              <a:t>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pede</a:t>
            </a:r>
            <a:r>
              <a:rPr lang="fr-FR"/>
              <a:t>. </a:t>
            </a:r>
            <a:r>
              <a:rPr lang="fr-FR" err="1"/>
              <a:t>Mauris</a:t>
            </a:r>
            <a:r>
              <a:rPr lang="fr-FR"/>
              <a:t> et </a:t>
            </a:r>
            <a:r>
              <a:rPr lang="fr-FR" err="1"/>
              <a:t>orci</a:t>
            </a:r>
            <a:r>
              <a:rPr lang="fr-FR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FF3830BB-CB3D-4061-9C0C-1359CD041511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88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duct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Introduction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. </a:t>
            </a:r>
            <a:r>
              <a:rPr lang="fr-FR" err="1"/>
              <a:t>Maecenas</a:t>
            </a:r>
            <a:r>
              <a:rPr lang="fr-FR"/>
              <a:t> </a:t>
            </a:r>
            <a:r>
              <a:rPr lang="fr-FR" err="1"/>
              <a:t>porttitor</a:t>
            </a:r>
            <a:r>
              <a:rPr lang="fr-FR"/>
              <a:t> </a:t>
            </a:r>
            <a:r>
              <a:rPr lang="fr-FR" err="1"/>
              <a:t>congue</a:t>
            </a:r>
            <a:r>
              <a:rPr lang="fr-FR"/>
              <a:t> massa. </a:t>
            </a: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pulvinar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libero,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 commodo magna </a:t>
            </a:r>
            <a:r>
              <a:rPr lang="fr-FR" err="1"/>
              <a:t>eros</a:t>
            </a:r>
            <a:r>
              <a:rPr lang="fr-FR"/>
              <a:t> </a:t>
            </a:r>
            <a:r>
              <a:rPr lang="fr-FR" err="1"/>
              <a:t>quis</a:t>
            </a:r>
            <a:r>
              <a:rPr lang="fr-FR"/>
              <a:t> </a:t>
            </a:r>
            <a:r>
              <a:rPr lang="fr-FR" err="1"/>
              <a:t>urna</a:t>
            </a:r>
            <a:r>
              <a:rPr lang="fr-FR"/>
              <a:t>. 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  <a:r>
              <a:rPr lang="fr-FR" err="1"/>
              <a:t>Pellentesque</a:t>
            </a:r>
            <a:r>
              <a:rPr lang="fr-FR"/>
              <a:t> habitant morbi tristique </a:t>
            </a:r>
            <a:r>
              <a:rPr lang="fr-FR" err="1"/>
              <a:t>senectus</a:t>
            </a:r>
            <a:r>
              <a:rPr lang="fr-FR"/>
              <a:t> et </a:t>
            </a:r>
            <a:r>
              <a:rPr lang="fr-FR" err="1"/>
              <a:t>netus</a:t>
            </a:r>
            <a:r>
              <a:rPr lang="fr-FR"/>
              <a:t> et </a:t>
            </a:r>
            <a:r>
              <a:rPr lang="fr-FR" err="1"/>
              <a:t>malesuada</a:t>
            </a:r>
            <a:r>
              <a:rPr lang="fr-FR"/>
              <a:t> </a:t>
            </a:r>
            <a:r>
              <a:rPr lang="fr-FR" err="1"/>
              <a:t>fames</a:t>
            </a:r>
            <a:r>
              <a:rPr lang="fr-FR"/>
              <a:t> </a:t>
            </a:r>
            <a:r>
              <a:rPr lang="fr-FR" err="1"/>
              <a:t>ac</a:t>
            </a:r>
            <a:r>
              <a:rPr lang="fr-FR"/>
              <a:t> </a:t>
            </a:r>
            <a:r>
              <a:rPr lang="fr-FR" err="1"/>
              <a:t>turpis</a:t>
            </a:r>
            <a:r>
              <a:rPr lang="fr-FR"/>
              <a:t> </a:t>
            </a:r>
            <a:r>
              <a:rPr lang="fr-FR" err="1"/>
              <a:t>egestas</a:t>
            </a:r>
            <a:r>
              <a:rPr lang="fr-FR"/>
              <a:t>. </a:t>
            </a:r>
            <a:r>
              <a:rPr lang="fr-FR" err="1"/>
              <a:t>Proin</a:t>
            </a:r>
            <a:r>
              <a:rPr lang="fr-FR"/>
              <a:t> </a:t>
            </a:r>
            <a:r>
              <a:rPr lang="fr-FR" err="1"/>
              <a:t>pharetra</a:t>
            </a:r>
            <a:r>
              <a:rPr lang="fr-FR"/>
              <a:t>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pede</a:t>
            </a:r>
            <a:r>
              <a:rPr lang="fr-FR"/>
              <a:t>. </a:t>
            </a:r>
            <a:r>
              <a:rPr lang="fr-FR" err="1"/>
              <a:t>Mauris</a:t>
            </a:r>
            <a:r>
              <a:rPr lang="fr-FR"/>
              <a:t> et </a:t>
            </a:r>
            <a:r>
              <a:rPr lang="fr-FR" err="1"/>
              <a:t>orci</a:t>
            </a:r>
            <a:r>
              <a:rPr lang="fr-FR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2B6FF702-0EAA-4EE2-A6B7-E102A796C9FB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17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textuel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1" descr="Zone de texte à modifier.">
            <a:extLst>
              <a:ext uri="{FF2B5EF4-FFF2-40B4-BE49-F238E27FC236}">
                <a16:creationId xmlns:a16="http://schemas.microsoft.com/office/drawing/2014/main" id="{6A0E3EC7-7E14-4500-BA0B-DA33845DBD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. </a:t>
            </a:r>
            <a:r>
              <a:rPr lang="fr-FR" err="1"/>
              <a:t>Maecenas</a:t>
            </a:r>
            <a:r>
              <a:rPr lang="fr-FR"/>
              <a:t> </a:t>
            </a:r>
            <a:r>
              <a:rPr lang="fr-FR" err="1"/>
              <a:t>porttitor</a:t>
            </a:r>
            <a:r>
              <a:rPr lang="fr-FR"/>
              <a:t> </a:t>
            </a:r>
            <a:r>
              <a:rPr lang="fr-FR" err="1"/>
              <a:t>congue</a:t>
            </a:r>
            <a:r>
              <a:rPr lang="fr-FR"/>
              <a:t> massa. </a:t>
            </a: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pulvinar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libero,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 commodo magna </a:t>
            </a:r>
            <a:r>
              <a:rPr lang="fr-FR" err="1"/>
              <a:t>eros</a:t>
            </a:r>
            <a:r>
              <a:rPr lang="fr-FR"/>
              <a:t> </a:t>
            </a:r>
            <a:r>
              <a:rPr lang="fr-FR" err="1"/>
              <a:t>quis</a:t>
            </a:r>
            <a:r>
              <a:rPr lang="fr-FR"/>
              <a:t> </a:t>
            </a:r>
            <a:r>
              <a:rPr lang="fr-FR" err="1"/>
              <a:t>urna</a:t>
            </a:r>
            <a:r>
              <a:rPr lang="fr-FR"/>
              <a:t>. 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  <a:r>
              <a:rPr lang="fr-FR" err="1"/>
              <a:t>Pellentesque</a:t>
            </a:r>
            <a:r>
              <a:rPr lang="fr-FR"/>
              <a:t> habitant morbi tristique </a:t>
            </a:r>
            <a:r>
              <a:rPr lang="fr-FR" err="1"/>
              <a:t>senectus</a:t>
            </a:r>
            <a:r>
              <a:rPr lang="fr-FR"/>
              <a:t> et </a:t>
            </a:r>
            <a:r>
              <a:rPr lang="fr-FR" err="1"/>
              <a:t>netus</a:t>
            </a:r>
            <a:r>
              <a:rPr lang="fr-FR"/>
              <a:t> et </a:t>
            </a:r>
            <a:r>
              <a:rPr lang="fr-FR" err="1"/>
              <a:t>malesuada</a:t>
            </a:r>
            <a:r>
              <a:rPr lang="fr-FR"/>
              <a:t> </a:t>
            </a:r>
            <a:r>
              <a:rPr lang="fr-FR" err="1"/>
              <a:t>fames</a:t>
            </a:r>
            <a:r>
              <a:rPr lang="fr-FR"/>
              <a:t> </a:t>
            </a:r>
            <a:r>
              <a:rPr lang="fr-FR" err="1"/>
              <a:t>ac</a:t>
            </a:r>
            <a:r>
              <a:rPr lang="fr-FR"/>
              <a:t> </a:t>
            </a:r>
            <a:r>
              <a:rPr lang="fr-FR" err="1"/>
              <a:t>turpis</a:t>
            </a:r>
            <a:r>
              <a:rPr lang="fr-FR"/>
              <a:t> </a:t>
            </a:r>
            <a:r>
              <a:rPr lang="fr-FR" err="1"/>
              <a:t>egestas</a:t>
            </a:r>
            <a:r>
              <a:rPr lang="fr-FR"/>
              <a:t>. </a:t>
            </a:r>
            <a:r>
              <a:rPr lang="fr-FR" err="1"/>
              <a:t>Proin</a:t>
            </a:r>
            <a:r>
              <a:rPr lang="fr-FR"/>
              <a:t> </a:t>
            </a:r>
            <a:r>
              <a:rPr lang="fr-FR" err="1"/>
              <a:t>pharetra</a:t>
            </a:r>
            <a:r>
              <a:rPr lang="fr-FR"/>
              <a:t>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pede</a:t>
            </a:r>
            <a:r>
              <a:rPr lang="fr-FR"/>
              <a:t>. </a:t>
            </a:r>
            <a:r>
              <a:rPr lang="fr-FR" err="1"/>
              <a:t>Mauris</a:t>
            </a:r>
            <a:r>
              <a:rPr lang="fr-FR"/>
              <a:t> et </a:t>
            </a:r>
            <a:r>
              <a:rPr lang="fr-FR" err="1"/>
              <a:t>orci</a:t>
            </a:r>
            <a:r>
              <a:rPr lang="fr-FR"/>
              <a:t>.</a:t>
            </a:r>
          </a:p>
          <a:p>
            <a:pPr lvl="0"/>
            <a:endParaRPr lang="fr-FR"/>
          </a:p>
          <a:p>
            <a:pPr lvl="0"/>
            <a:endParaRPr lang="fr-FR"/>
          </a:p>
        </p:txBody>
      </p:sp>
      <p:sp>
        <p:nvSpPr>
          <p:cNvPr id="8" name="Titre 10" descr="Titre de la page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3" name="Espace réservé du texte 2" descr="Titre secondaire de la page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386E6482-3DB9-466B-88C8-6A0EFA0D1D8D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257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textuel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C824B180-37A1-43D1-B06D-17B0DC6B1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. </a:t>
            </a:r>
            <a:r>
              <a:rPr lang="fr-FR" err="1"/>
              <a:t>Maecenas</a:t>
            </a:r>
            <a:r>
              <a:rPr lang="fr-FR"/>
              <a:t> </a:t>
            </a:r>
            <a:r>
              <a:rPr lang="fr-FR" err="1"/>
              <a:t>porttitor</a:t>
            </a:r>
            <a:r>
              <a:rPr lang="fr-FR"/>
              <a:t> </a:t>
            </a:r>
            <a:r>
              <a:rPr lang="fr-FR" err="1"/>
              <a:t>congue</a:t>
            </a:r>
            <a:r>
              <a:rPr lang="fr-FR"/>
              <a:t> massa. </a:t>
            </a: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pulvinar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libero,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 commodo magna </a:t>
            </a:r>
            <a:r>
              <a:rPr lang="fr-FR" err="1"/>
              <a:t>eros</a:t>
            </a:r>
            <a:r>
              <a:rPr lang="fr-FR"/>
              <a:t> </a:t>
            </a:r>
            <a:r>
              <a:rPr lang="fr-FR" err="1"/>
              <a:t>quis</a:t>
            </a:r>
            <a:r>
              <a:rPr lang="fr-FR"/>
              <a:t> </a:t>
            </a:r>
            <a:r>
              <a:rPr lang="fr-FR" err="1"/>
              <a:t>urna</a:t>
            </a:r>
            <a:r>
              <a:rPr lang="fr-FR"/>
              <a:t>. 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  <a:r>
              <a:rPr lang="fr-FR" err="1"/>
              <a:t>Pellentesque</a:t>
            </a:r>
            <a:r>
              <a:rPr lang="fr-FR"/>
              <a:t> habitant morbi tristique </a:t>
            </a:r>
            <a:r>
              <a:rPr lang="fr-FR" err="1"/>
              <a:t>senectus</a:t>
            </a:r>
            <a:r>
              <a:rPr lang="fr-FR"/>
              <a:t> et </a:t>
            </a:r>
            <a:r>
              <a:rPr lang="fr-FR" err="1"/>
              <a:t>netus</a:t>
            </a:r>
            <a:r>
              <a:rPr lang="fr-FR"/>
              <a:t> et </a:t>
            </a:r>
            <a:r>
              <a:rPr lang="fr-FR" err="1"/>
              <a:t>malesuada</a:t>
            </a:r>
            <a:r>
              <a:rPr lang="fr-FR"/>
              <a:t> </a:t>
            </a:r>
            <a:r>
              <a:rPr lang="fr-FR" err="1"/>
              <a:t>fames</a:t>
            </a:r>
            <a:r>
              <a:rPr lang="fr-FR"/>
              <a:t> </a:t>
            </a:r>
            <a:r>
              <a:rPr lang="fr-FR" err="1"/>
              <a:t>ac</a:t>
            </a:r>
            <a:r>
              <a:rPr lang="fr-FR"/>
              <a:t> </a:t>
            </a:r>
            <a:r>
              <a:rPr lang="fr-FR" err="1"/>
              <a:t>turpis</a:t>
            </a:r>
            <a:r>
              <a:rPr lang="fr-FR"/>
              <a:t> </a:t>
            </a:r>
            <a:r>
              <a:rPr lang="fr-FR" err="1"/>
              <a:t>egestas</a:t>
            </a:r>
            <a:r>
              <a:rPr lang="fr-FR"/>
              <a:t>. </a:t>
            </a:r>
            <a:r>
              <a:rPr lang="fr-FR" err="1"/>
              <a:t>Proin</a:t>
            </a:r>
            <a:r>
              <a:rPr lang="fr-FR"/>
              <a:t> </a:t>
            </a:r>
            <a:r>
              <a:rPr lang="fr-FR" err="1"/>
              <a:t>pharetra</a:t>
            </a:r>
            <a:r>
              <a:rPr lang="fr-FR"/>
              <a:t>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pede</a:t>
            </a:r>
            <a:r>
              <a:rPr lang="fr-FR"/>
              <a:t>. </a:t>
            </a:r>
            <a:r>
              <a:rPr lang="fr-FR" err="1"/>
              <a:t>Mauris</a:t>
            </a:r>
            <a:r>
              <a:rPr lang="fr-FR"/>
              <a:t> et </a:t>
            </a:r>
            <a:r>
              <a:rPr lang="fr-FR" err="1"/>
              <a:t>orci</a:t>
            </a:r>
            <a:r>
              <a:rPr lang="fr-FR"/>
              <a:t>.</a:t>
            </a:r>
          </a:p>
        </p:txBody>
      </p:sp>
      <p:sp>
        <p:nvSpPr>
          <p:cNvPr id="10" name="Titre 10" descr="Titre de la page.">
            <a:extLst>
              <a:ext uri="{FF2B5EF4-FFF2-40B4-BE49-F238E27FC236}">
                <a16:creationId xmlns:a16="http://schemas.microsoft.com/office/drawing/2014/main" id="{5E0E468E-4602-4403-91D1-6DB9317CF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11" name="Espace réservé du texte 2" descr="Titre secondaire de la page.">
            <a:extLst>
              <a:ext uri="{FF2B5EF4-FFF2-40B4-BE49-F238E27FC236}">
                <a16:creationId xmlns:a16="http://schemas.microsoft.com/office/drawing/2014/main" id="{CAB6202B-5C86-4F36-AC73-1BD410EE0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AA2250CD-DD5D-4850-BD6B-9DB9021B2E86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042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DC820EE-639F-4472-B327-24C25195151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867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010D0E4-1E5F-4030-B14D-5F775993098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92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0" descr="Titre de la page ou de la photo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3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</a:t>
            </a:r>
          </a:p>
        </p:txBody>
      </p:sp>
      <p:sp>
        <p:nvSpPr>
          <p:cNvPr id="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3BC1D9EC-91DD-4633-B1AA-920C8A610A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/>
              <a:t>Cliquez sur l’icône pour ajouter une image</a:t>
            </a:r>
          </a:p>
        </p:txBody>
      </p:sp>
      <p:sp>
        <p:nvSpPr>
          <p:cNvPr id="11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581FD3D1-FDD5-420A-9813-5B087E19E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Image par Siva </a:t>
            </a:r>
            <a:r>
              <a:rPr lang="fr-FR" err="1"/>
              <a:t>prasad</a:t>
            </a:r>
            <a:r>
              <a:rPr lang="fr-FR"/>
              <a:t> de </a:t>
            </a:r>
            <a:r>
              <a:rPr lang="fr-FR" err="1"/>
              <a:t>Pixabay</a:t>
            </a:r>
            <a:r>
              <a:rPr lang="fr-FR"/>
              <a:t> 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6A41C971-FEE6-45F1-92E6-099CA992403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28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0" descr="Titre de la page ou de la photo.">
            <a:extLst>
              <a:ext uri="{FF2B5EF4-FFF2-40B4-BE49-F238E27FC236}">
                <a16:creationId xmlns:a16="http://schemas.microsoft.com/office/drawing/2014/main" id="{64C6E1B9-ED30-475E-A0C0-8981CFA56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9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CCB74E7C-50C0-4CA7-B221-D56CDAFA09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</a:t>
            </a:r>
          </a:p>
        </p:txBody>
      </p:sp>
      <p:sp>
        <p:nvSpPr>
          <p:cNvPr id="1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7B4DFAD-E16B-464A-AF2E-C37CCD772B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/>
              <a:t>Cliquez sur l’icône pour ajouter une image</a:t>
            </a:r>
          </a:p>
        </p:txBody>
      </p:sp>
      <p:sp>
        <p:nvSpPr>
          <p:cNvPr id="16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A5A5133-AE81-4A44-86BE-013A78108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Image par Siva </a:t>
            </a:r>
            <a:r>
              <a:rPr lang="fr-FR" err="1"/>
              <a:t>prasad</a:t>
            </a:r>
            <a:r>
              <a:rPr lang="fr-FR"/>
              <a:t> de </a:t>
            </a:r>
            <a:r>
              <a:rPr lang="fr-FR" err="1"/>
              <a:t>Pixabay</a:t>
            </a:r>
            <a:r>
              <a:rPr lang="fr-FR"/>
              <a:t> 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5FF9A457-240D-49EE-BFD5-2A00C67F43F7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078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gauch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14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212E54D-4E0B-4DEF-B52F-4176B69525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8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5FF5DE8D-1CF9-4297-ABF5-56EE773804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/>
          </a:p>
          <a:p>
            <a:pPr lvl="0"/>
            <a:r>
              <a:rPr lang="fr-FR"/>
              <a:t>Nunc viverra imperdiet enim. Fusce est. Vivamus a </a:t>
            </a:r>
            <a:r>
              <a:rPr lang="fr-FR" err="1"/>
              <a:t>tellus</a:t>
            </a:r>
            <a:r>
              <a:rPr lang="fr-FR"/>
              <a:t>.</a:t>
            </a:r>
          </a:p>
          <a:p>
            <a:pPr lvl="0"/>
            <a:endParaRPr lang="fr-FR"/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29848" y="2103546"/>
            <a:ext cx="5000239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/>
              <a:t>Cliquez sur l’icône pour ajouter une image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3DE9E22-5E89-48EA-BE82-CDD43B12A6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9848" y="5549078"/>
            <a:ext cx="5000240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Image par Siva </a:t>
            </a:r>
            <a:r>
              <a:rPr lang="fr-FR" err="1"/>
              <a:t>prasad</a:t>
            </a:r>
            <a:r>
              <a:rPr lang="fr-FR"/>
              <a:t> de </a:t>
            </a:r>
            <a:r>
              <a:rPr lang="fr-FR" err="1"/>
              <a:t>Pixabay</a:t>
            </a:r>
            <a:r>
              <a:rPr lang="fr-FR"/>
              <a:t> </a:t>
            </a:r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86A0FFAE-AFC5-4CAF-B383-FF6A877C842A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32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à gauch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13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D6A609FA-6D0F-4679-9FC8-208A32299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6130" y="5549078"/>
            <a:ext cx="4993958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Image par Siva </a:t>
            </a:r>
            <a:r>
              <a:rPr lang="fr-FR" err="1"/>
              <a:t>prasad</a:t>
            </a:r>
            <a:r>
              <a:rPr lang="fr-FR"/>
              <a:t> de </a:t>
            </a:r>
            <a:r>
              <a:rPr lang="fr-FR" err="1"/>
              <a:t>Pixabay</a:t>
            </a:r>
            <a:r>
              <a:rPr lang="fr-FR"/>
              <a:t> </a:t>
            </a:r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36130" y="2103546"/>
            <a:ext cx="4993958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/>
              <a:t>Cliquez sur l’icône pour ajouter une image</a:t>
            </a:r>
          </a:p>
        </p:txBody>
      </p:sp>
      <p:sp>
        <p:nvSpPr>
          <p:cNvPr id="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359D162-3494-47FA-A80F-99FEC4664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9" y="2103546"/>
            <a:ext cx="4185090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8" name="Espace réservé du texte 21" descr="Zone de texte à modifier.">
            <a:extLst>
              <a:ext uri="{FF2B5EF4-FFF2-40B4-BE49-F238E27FC236}">
                <a16:creationId xmlns:a16="http://schemas.microsoft.com/office/drawing/2014/main" id="{029EBEA1-74AC-4CE5-BB75-97CC0ECFEF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/>
          </a:p>
          <a:p>
            <a:pPr lvl="0"/>
            <a:r>
              <a:rPr lang="fr-FR"/>
              <a:t>Nunc viverra imperdiet enim. Fusce est. Vivamus a </a:t>
            </a:r>
            <a:r>
              <a:rPr lang="fr-FR" err="1"/>
              <a:t>tellus</a:t>
            </a:r>
            <a:r>
              <a:rPr lang="fr-FR"/>
              <a:t>.</a:t>
            </a:r>
          </a:p>
          <a:p>
            <a:pPr lvl="0"/>
            <a:endParaRPr lang="fr-FR"/>
          </a:p>
        </p:txBody>
      </p:sp>
      <p:sp>
        <p:nvSpPr>
          <p:cNvPr id="9" name="Rectangle 8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B72164B-5CD2-4859-AAA1-D0A6A8A0D5FC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89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vide_stream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A15D09C-D38F-48B0-A874-719198F8036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526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5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Image par Siva </a:t>
            </a:r>
            <a:r>
              <a:rPr lang="fr-FR" err="1"/>
              <a:t>prasad</a:t>
            </a:r>
            <a:r>
              <a:rPr lang="fr-FR"/>
              <a:t> de </a:t>
            </a:r>
            <a:r>
              <a:rPr lang="fr-FR" err="1"/>
              <a:t>Pixabay</a:t>
            </a:r>
            <a:r>
              <a:rPr lang="fr-FR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5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28" y="2103546"/>
            <a:ext cx="4185093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795042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/>
          </a:p>
          <a:p>
            <a:pPr lvl="0"/>
            <a:r>
              <a:rPr lang="fr-FR"/>
              <a:t>Nunc viverra imperdiet enim. Fusce est. Vivamus a </a:t>
            </a:r>
            <a:r>
              <a:rPr lang="fr-FR" err="1"/>
              <a:t>tellus</a:t>
            </a:r>
            <a:r>
              <a:rPr lang="fr-FR"/>
              <a:t>.</a:t>
            </a:r>
          </a:p>
          <a:p>
            <a:pPr lvl="0"/>
            <a:endParaRPr lang="fr-FR"/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9EF2F24-658E-4B29-9535-112AA358CB67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15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7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Image par Siva </a:t>
            </a:r>
            <a:r>
              <a:rPr lang="fr-FR" err="1"/>
              <a:t>prasad</a:t>
            </a:r>
            <a:r>
              <a:rPr lang="fr-FR"/>
              <a:t> de </a:t>
            </a:r>
            <a:r>
              <a:rPr lang="fr-FR" err="1"/>
              <a:t>Pixabay</a:t>
            </a:r>
            <a:r>
              <a:rPr lang="fr-FR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7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0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863516"/>
            <a:ext cx="4185091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/>
          </a:p>
          <a:p>
            <a:pPr lvl="0"/>
            <a:r>
              <a:rPr lang="fr-FR"/>
              <a:t>Nunc viverra imperdiet enim. Fusce est. Vivamus a </a:t>
            </a:r>
            <a:r>
              <a:rPr lang="fr-FR" err="1"/>
              <a:t>tellus</a:t>
            </a:r>
            <a:r>
              <a:rPr lang="fr-FR"/>
              <a:t>.</a:t>
            </a:r>
          </a:p>
          <a:p>
            <a:pPr lvl="0"/>
            <a:endParaRPr lang="fr-FR"/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2AF1CF53-E65A-4C5E-B2E9-A2BBDA860B6A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4487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Conclusion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. </a:t>
            </a:r>
            <a:r>
              <a:rPr lang="fr-FR" err="1"/>
              <a:t>Maecenas</a:t>
            </a:r>
            <a:r>
              <a:rPr lang="fr-FR"/>
              <a:t> </a:t>
            </a:r>
            <a:r>
              <a:rPr lang="fr-FR" err="1"/>
              <a:t>porttitor</a:t>
            </a:r>
            <a:r>
              <a:rPr lang="fr-FR"/>
              <a:t> </a:t>
            </a:r>
            <a:r>
              <a:rPr lang="fr-FR" err="1"/>
              <a:t>congue</a:t>
            </a:r>
            <a:r>
              <a:rPr lang="fr-FR"/>
              <a:t> massa. </a:t>
            </a: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pulvinar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libero,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 commodo magna </a:t>
            </a:r>
            <a:r>
              <a:rPr lang="fr-FR" err="1"/>
              <a:t>eros</a:t>
            </a:r>
            <a:r>
              <a:rPr lang="fr-FR"/>
              <a:t> </a:t>
            </a:r>
            <a:r>
              <a:rPr lang="fr-FR" err="1"/>
              <a:t>quis</a:t>
            </a:r>
            <a:r>
              <a:rPr lang="fr-FR"/>
              <a:t> </a:t>
            </a:r>
            <a:r>
              <a:rPr lang="fr-FR" err="1"/>
              <a:t>urna</a:t>
            </a:r>
            <a:r>
              <a:rPr lang="fr-FR"/>
              <a:t>. 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  <a:r>
              <a:rPr lang="fr-FR" err="1"/>
              <a:t>Pellentesque</a:t>
            </a:r>
            <a:r>
              <a:rPr lang="fr-FR"/>
              <a:t> habitant morbi tristique </a:t>
            </a:r>
            <a:r>
              <a:rPr lang="fr-FR" err="1"/>
              <a:t>senectus</a:t>
            </a:r>
            <a:r>
              <a:rPr lang="fr-FR"/>
              <a:t> et </a:t>
            </a:r>
            <a:r>
              <a:rPr lang="fr-FR" err="1"/>
              <a:t>netus</a:t>
            </a:r>
            <a:r>
              <a:rPr lang="fr-FR"/>
              <a:t> et </a:t>
            </a:r>
            <a:r>
              <a:rPr lang="fr-FR" err="1"/>
              <a:t>malesuada</a:t>
            </a:r>
            <a:r>
              <a:rPr lang="fr-FR"/>
              <a:t> </a:t>
            </a:r>
            <a:r>
              <a:rPr lang="fr-FR" err="1"/>
              <a:t>fames</a:t>
            </a:r>
            <a:r>
              <a:rPr lang="fr-FR"/>
              <a:t> </a:t>
            </a:r>
            <a:r>
              <a:rPr lang="fr-FR" err="1"/>
              <a:t>ac</a:t>
            </a:r>
            <a:r>
              <a:rPr lang="fr-FR"/>
              <a:t> </a:t>
            </a:r>
            <a:r>
              <a:rPr lang="fr-FR" err="1"/>
              <a:t>turpis</a:t>
            </a:r>
            <a:r>
              <a:rPr lang="fr-FR"/>
              <a:t> </a:t>
            </a:r>
            <a:r>
              <a:rPr lang="fr-FR" err="1"/>
              <a:t>egestas</a:t>
            </a:r>
            <a:r>
              <a:rPr lang="fr-FR"/>
              <a:t>. </a:t>
            </a:r>
            <a:r>
              <a:rPr lang="fr-FR" err="1"/>
              <a:t>Proin</a:t>
            </a:r>
            <a:r>
              <a:rPr lang="fr-FR"/>
              <a:t> </a:t>
            </a:r>
            <a:r>
              <a:rPr lang="fr-FR" err="1"/>
              <a:t>pharetra</a:t>
            </a:r>
            <a:r>
              <a:rPr lang="fr-FR"/>
              <a:t>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pede</a:t>
            </a:r>
            <a:r>
              <a:rPr lang="fr-FR"/>
              <a:t>. </a:t>
            </a:r>
            <a:r>
              <a:rPr lang="fr-FR" err="1"/>
              <a:t>Mauris</a:t>
            </a:r>
            <a:r>
              <a:rPr lang="fr-FR"/>
              <a:t> et </a:t>
            </a:r>
            <a:r>
              <a:rPr lang="fr-FR" err="1"/>
              <a:t>orci</a:t>
            </a:r>
            <a:r>
              <a:rPr lang="fr-FR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67FDA88D-6CE1-43C6-AFC1-256E9F06FF7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16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Conclusion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Lorem ipsum </a:t>
            </a:r>
            <a:r>
              <a:rPr lang="fr-FR" err="1"/>
              <a:t>dolor</a:t>
            </a:r>
            <a:r>
              <a:rPr lang="fr-FR"/>
              <a:t>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, </a:t>
            </a:r>
            <a:r>
              <a:rPr lang="fr-FR" err="1"/>
              <a:t>consectetuer</a:t>
            </a:r>
            <a:r>
              <a:rPr lang="fr-FR"/>
              <a:t> </a:t>
            </a:r>
            <a:r>
              <a:rPr lang="fr-FR" err="1"/>
              <a:t>adipiscing</a:t>
            </a:r>
            <a:r>
              <a:rPr lang="fr-FR"/>
              <a:t> </a:t>
            </a:r>
            <a:r>
              <a:rPr lang="fr-FR" err="1"/>
              <a:t>elit</a:t>
            </a:r>
            <a:r>
              <a:rPr lang="fr-FR"/>
              <a:t>. </a:t>
            </a:r>
            <a:r>
              <a:rPr lang="fr-FR" err="1"/>
              <a:t>Maecenas</a:t>
            </a:r>
            <a:r>
              <a:rPr lang="fr-FR"/>
              <a:t> </a:t>
            </a:r>
            <a:r>
              <a:rPr lang="fr-FR" err="1"/>
              <a:t>porttitor</a:t>
            </a:r>
            <a:r>
              <a:rPr lang="fr-FR"/>
              <a:t> </a:t>
            </a:r>
            <a:r>
              <a:rPr lang="fr-FR" err="1"/>
              <a:t>congue</a:t>
            </a:r>
            <a:r>
              <a:rPr lang="fr-FR"/>
              <a:t> massa. </a:t>
            </a:r>
            <a:r>
              <a:rPr lang="fr-FR" err="1"/>
              <a:t>Fusce</a:t>
            </a:r>
            <a:r>
              <a:rPr lang="fr-FR"/>
              <a:t> </a:t>
            </a:r>
            <a:r>
              <a:rPr lang="fr-FR" err="1"/>
              <a:t>posuere</a:t>
            </a:r>
            <a:r>
              <a:rPr lang="fr-FR"/>
              <a:t>, magna </a:t>
            </a:r>
            <a:r>
              <a:rPr lang="fr-FR" err="1"/>
              <a:t>sed</a:t>
            </a:r>
            <a:r>
              <a:rPr lang="fr-FR"/>
              <a:t> pulvinar </a:t>
            </a:r>
            <a:r>
              <a:rPr lang="fr-FR" err="1"/>
              <a:t>ultricies</a:t>
            </a:r>
            <a:r>
              <a:rPr lang="fr-FR"/>
              <a:t>, </a:t>
            </a:r>
            <a:r>
              <a:rPr lang="fr-FR" err="1"/>
              <a:t>purus</a:t>
            </a:r>
            <a:r>
              <a:rPr lang="fr-FR"/>
              <a:t> </a:t>
            </a:r>
            <a:r>
              <a:rPr lang="fr-FR" err="1"/>
              <a:t>lectus</a:t>
            </a:r>
            <a:r>
              <a:rPr lang="fr-FR"/>
              <a:t> </a:t>
            </a:r>
            <a:r>
              <a:rPr lang="fr-FR" err="1"/>
              <a:t>malesuada</a:t>
            </a:r>
            <a:r>
              <a:rPr lang="fr-FR"/>
              <a:t> libero, </a:t>
            </a:r>
            <a:r>
              <a:rPr lang="fr-FR" err="1"/>
              <a:t>sit</a:t>
            </a:r>
            <a:r>
              <a:rPr lang="fr-FR"/>
              <a:t> </a:t>
            </a:r>
            <a:r>
              <a:rPr lang="fr-FR" err="1"/>
              <a:t>amet</a:t>
            </a:r>
            <a:r>
              <a:rPr lang="fr-FR"/>
              <a:t> commodo magna </a:t>
            </a:r>
            <a:r>
              <a:rPr lang="fr-FR" err="1"/>
              <a:t>eros</a:t>
            </a:r>
            <a:r>
              <a:rPr lang="fr-FR"/>
              <a:t> </a:t>
            </a:r>
            <a:r>
              <a:rPr lang="fr-FR" err="1"/>
              <a:t>quis</a:t>
            </a:r>
            <a:r>
              <a:rPr lang="fr-FR"/>
              <a:t> </a:t>
            </a:r>
            <a:r>
              <a:rPr lang="fr-FR" err="1"/>
              <a:t>urna</a:t>
            </a:r>
            <a:r>
              <a:rPr lang="fr-FR"/>
              <a:t>. Nunc </a:t>
            </a:r>
            <a:r>
              <a:rPr lang="fr-FR" err="1"/>
              <a:t>viverra</a:t>
            </a:r>
            <a:r>
              <a:rPr lang="fr-FR"/>
              <a:t> </a:t>
            </a:r>
            <a:r>
              <a:rPr lang="fr-FR" err="1"/>
              <a:t>imperdiet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. </a:t>
            </a:r>
            <a:r>
              <a:rPr lang="fr-FR" err="1"/>
              <a:t>Fusce</a:t>
            </a:r>
            <a:r>
              <a:rPr lang="fr-FR"/>
              <a:t> est. </a:t>
            </a:r>
            <a:r>
              <a:rPr lang="fr-FR" err="1"/>
              <a:t>Vivamus</a:t>
            </a:r>
            <a:r>
              <a:rPr lang="fr-FR"/>
              <a:t> a </a:t>
            </a:r>
            <a:r>
              <a:rPr lang="fr-FR" err="1"/>
              <a:t>tellus</a:t>
            </a:r>
            <a:r>
              <a:rPr lang="fr-FR"/>
              <a:t>. </a:t>
            </a:r>
            <a:r>
              <a:rPr lang="fr-FR" err="1"/>
              <a:t>Pellentesque</a:t>
            </a:r>
            <a:r>
              <a:rPr lang="fr-FR"/>
              <a:t> habitant morbi tristique </a:t>
            </a:r>
            <a:r>
              <a:rPr lang="fr-FR" err="1"/>
              <a:t>senectus</a:t>
            </a:r>
            <a:r>
              <a:rPr lang="fr-FR"/>
              <a:t> et </a:t>
            </a:r>
            <a:r>
              <a:rPr lang="fr-FR" err="1"/>
              <a:t>netus</a:t>
            </a:r>
            <a:r>
              <a:rPr lang="fr-FR"/>
              <a:t> et </a:t>
            </a:r>
            <a:r>
              <a:rPr lang="fr-FR" err="1"/>
              <a:t>malesuada</a:t>
            </a:r>
            <a:r>
              <a:rPr lang="fr-FR"/>
              <a:t> </a:t>
            </a:r>
            <a:r>
              <a:rPr lang="fr-FR" err="1"/>
              <a:t>fames</a:t>
            </a:r>
            <a:r>
              <a:rPr lang="fr-FR"/>
              <a:t> </a:t>
            </a:r>
            <a:r>
              <a:rPr lang="fr-FR" err="1"/>
              <a:t>ac</a:t>
            </a:r>
            <a:r>
              <a:rPr lang="fr-FR"/>
              <a:t> </a:t>
            </a:r>
            <a:r>
              <a:rPr lang="fr-FR" err="1"/>
              <a:t>turpis</a:t>
            </a:r>
            <a:r>
              <a:rPr lang="fr-FR"/>
              <a:t> </a:t>
            </a:r>
            <a:r>
              <a:rPr lang="fr-FR" err="1"/>
              <a:t>egestas</a:t>
            </a:r>
            <a:r>
              <a:rPr lang="fr-FR"/>
              <a:t>. </a:t>
            </a:r>
            <a:r>
              <a:rPr lang="fr-FR" err="1"/>
              <a:t>Proin</a:t>
            </a:r>
            <a:r>
              <a:rPr lang="fr-FR"/>
              <a:t> </a:t>
            </a:r>
            <a:r>
              <a:rPr lang="fr-FR" err="1"/>
              <a:t>pharetra</a:t>
            </a:r>
            <a:r>
              <a:rPr lang="fr-FR"/>
              <a:t> </a:t>
            </a:r>
            <a:r>
              <a:rPr lang="fr-FR" err="1"/>
              <a:t>nonummy</a:t>
            </a:r>
            <a:r>
              <a:rPr lang="fr-FR"/>
              <a:t> </a:t>
            </a:r>
            <a:r>
              <a:rPr lang="fr-FR" err="1"/>
              <a:t>pede</a:t>
            </a:r>
            <a:r>
              <a:rPr lang="fr-FR"/>
              <a:t>. </a:t>
            </a:r>
            <a:r>
              <a:rPr lang="fr-FR" err="1"/>
              <a:t>Mauris</a:t>
            </a:r>
            <a:r>
              <a:rPr lang="fr-FR"/>
              <a:t> et </a:t>
            </a:r>
            <a:r>
              <a:rPr lang="fr-FR" err="1"/>
              <a:t>orci</a:t>
            </a:r>
            <a:r>
              <a:rPr lang="fr-FR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363C209-7B0A-4B0C-A041-6C8F07F9AACB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74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biographie_fond blanc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Jeunet, J.-P. (2001). </a:t>
            </a:r>
            <a:r>
              <a:rPr lang="fr-FR" i="1"/>
              <a:t>Le Fabuleux Destin d’Amélie Poulain : étude comparative des nains de jardin dans le cinéma français</a:t>
            </a:r>
            <a:r>
              <a:rPr lang="fr-FR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Bibliographie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6627CEE-5640-4DF5-806B-B53E25E968F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53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biographie_fond blanc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Jeunet, J.-P. (2001). </a:t>
            </a:r>
            <a:r>
              <a:rPr lang="fr-FR" i="1"/>
              <a:t>Le Fabuleux Destin d’Amélie Poulain : étude comparative des nains de jardin dans le cinéma français</a:t>
            </a:r>
            <a:r>
              <a:rPr lang="fr-FR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Bibliographie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9B2C762D-A482-4075-A827-C7D24F50A541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9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ie_fond ver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 descr="Zone de texte à modifier.">
            <a:extLst>
              <a:ext uri="{FF2B5EF4-FFF2-40B4-BE49-F238E27FC236}">
                <a16:creationId xmlns:a16="http://schemas.microsoft.com/office/drawing/2014/main" id="{F2A13117-23DD-4C45-AD83-8E914D89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Jeunet, J.-P. (2001). </a:t>
            </a:r>
            <a:r>
              <a:rPr lang="fr-FR" i="1"/>
              <a:t>Le Fabuleux Destin d’Amélie Poulain : étude comparative des nains de jardin dans le cinéma français</a:t>
            </a:r>
            <a:r>
              <a:rPr lang="fr-FR"/>
              <a:t>. Paris : Éditions Montmartre Imaginaire.​</a:t>
            </a:r>
          </a:p>
        </p:txBody>
      </p:sp>
      <p:sp>
        <p:nvSpPr>
          <p:cNvPr id="4" name="Titre 10" descr="Zone de texte avec le titre Bibliographie.">
            <a:extLst>
              <a:ext uri="{FF2B5EF4-FFF2-40B4-BE49-F238E27FC236}">
                <a16:creationId xmlns:a16="http://schemas.microsoft.com/office/drawing/2014/main" id="{12240B0E-C453-4074-95D6-753D21B7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Bibliographie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E38234A5-3799-41E2-B0A1-B378A0D50F7C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0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 descr="Zone de texte à modifier. Par défaut, le texte est &quot;Des questions? Des remarques?&quot;.">
            <a:extLst>
              <a:ext uri="{FF2B5EF4-FFF2-40B4-BE49-F238E27FC236}">
                <a16:creationId xmlns:a16="http://schemas.microsoft.com/office/drawing/2014/main" id="{216C18B8-FC1F-4EA3-94DE-858285430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0" y="392568"/>
            <a:ext cx="9719739" cy="1098775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Des questions ? Des remarques ?</a:t>
            </a:r>
          </a:p>
        </p:txBody>
      </p:sp>
      <p:sp>
        <p:nvSpPr>
          <p:cNvPr id="5" name="Espace réservé du texte 4" descr="Zone de texte à modifier. Par défaut, le texte est &quot;Retrouvez nous sur notre espace de cours!&quot;.">
            <a:extLst>
              <a:ext uri="{FF2B5EF4-FFF2-40B4-BE49-F238E27FC236}">
                <a16:creationId xmlns:a16="http://schemas.microsoft.com/office/drawing/2014/main" id="{2E985107-353E-4DCF-A424-0C90BC511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0" y="1992313"/>
            <a:ext cx="9719740" cy="569912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Retrouvez nous sur notre espace de cours !</a:t>
            </a:r>
          </a:p>
        </p:txBody>
      </p:sp>
      <p:sp>
        <p:nvSpPr>
          <p:cNvPr id="7" name="Espace réservé du texte 4" descr="Zone de texte à modifier en ajoutant les contacts.">
            <a:extLst>
              <a:ext uri="{FF2B5EF4-FFF2-40B4-BE49-F238E27FC236}">
                <a16:creationId xmlns:a16="http://schemas.microsoft.com/office/drawing/2014/main" id="{7D22BDC0-E048-4C8A-AF37-BFD6FE77AD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1" y="3163824"/>
            <a:ext cx="9719738" cy="1503426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Contacts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1819C0-FA9E-4632-AED0-B0158ABF41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89" y="2797203"/>
            <a:ext cx="366621" cy="366621"/>
          </a:xfrm>
          <a:prstGeom prst="rect">
            <a:avLst/>
          </a:prstGeom>
        </p:spPr>
      </p:pic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C0F2BC4-9B8C-44CF-BFC3-E27A366447B4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42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fond vert_vierge_st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A048D9E9-B6A1-4A79-8A6A-C2A87AF89875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114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ond vert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78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présentati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descr="Zone de texte pour le titre de la présentation.">
            <a:extLst>
              <a:ext uri="{FF2B5EF4-FFF2-40B4-BE49-F238E27FC236}">
                <a16:creationId xmlns:a16="http://schemas.microsoft.com/office/drawing/2014/main" id="{CEB06307-DDAC-4219-9BA0-A151E1249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849" y="1709739"/>
            <a:ext cx="9726020" cy="1947862"/>
          </a:xfrm>
        </p:spPr>
        <p:txBody>
          <a:bodyPr anchor="ctr" anchorCtr="1"/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" name="Espace réservé du texte 2" descr="Zone de texte pour le titre secondaire.">
            <a:extLst>
              <a:ext uri="{FF2B5EF4-FFF2-40B4-BE49-F238E27FC236}">
                <a16:creationId xmlns:a16="http://schemas.microsoft.com/office/drawing/2014/main" id="{18F1EC9F-75AD-49E7-8B46-C10B33FC5F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9849" y="3931920"/>
            <a:ext cx="9726020" cy="781396"/>
          </a:xfrm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DB42D30-4CAF-4098-B09A-4639F7337E56}"/>
              </a:ext>
            </a:extLst>
          </p:cNvPr>
          <p:cNvSpPr/>
          <p:nvPr userDrawn="1"/>
        </p:nvSpPr>
        <p:spPr>
          <a:xfrm>
            <a:off x="91595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  <p:sp>
        <p:nvSpPr>
          <p:cNvPr id="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1EF4869-AB72-44C7-9022-530DA001AA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094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 descr="Diapositive casting : diapositive de présentation du contributeur.">
            <a:extLst>
              <a:ext uri="{FF2B5EF4-FFF2-40B4-BE49-F238E27FC236}">
                <a16:creationId xmlns:a16="http://schemas.microsoft.com/office/drawing/2014/main" id="{FBB68355-0F59-460C-A5C6-8A8483D9E0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F80042ED-3C8C-4C89-A77E-9D3B89ED3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Jean </a:t>
            </a:r>
            <a:r>
              <a:rPr lang="fr-FR" err="1"/>
              <a:t>LeNain</a:t>
            </a:r>
            <a:endParaRPr lang="fr-FR"/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F36050F-F283-42FF-A66A-86E226D198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319870">
            <a:off x="4107631" y="2072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/>
              <a:t>Cliquez sur l’icône pour ajouter votre photo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5B707A5-DA29-4CEA-9094-F2EFA8B76EB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DD937A5F-4919-4A31-A158-AFE1D655A71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123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053CE470-5CD4-4897-9666-76ACB70929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349">
            <a:off x="4083529" y="2095107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u contributeur.">
            <a:extLst>
              <a:ext uri="{FF2B5EF4-FFF2-40B4-BE49-F238E27FC236}">
                <a16:creationId xmlns:a16="http://schemas.microsoft.com/office/drawing/2014/main" id="{99DA8F4D-C6BF-47E1-AEC9-DE88F6849A4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7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697933-4515-40A3-86D0-1E197A7AEC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Jean </a:t>
            </a:r>
            <a:r>
              <a:rPr lang="fr-FR" err="1"/>
              <a:t>LeNain</a:t>
            </a:r>
            <a:endParaRPr lang="fr-FR"/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5F464D9F-3B82-4F7E-864E-18EA2CB32CB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  <p:sp>
        <p:nvSpPr>
          <p:cNvPr id="10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8286CAC4-8FD0-40AA-8469-72484D8478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34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 descr="Diapositive casting : diapositive de présentation des deux contributeurs.">
            <a:extLst>
              <a:ext uri="{FF2B5EF4-FFF2-40B4-BE49-F238E27FC236}">
                <a16:creationId xmlns:a16="http://schemas.microsoft.com/office/drawing/2014/main" id="{7FA1992A-2961-4D23-8186-C4AEF5E7B61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6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138B0AC5-D226-4800-B615-FD780FCED0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Jean </a:t>
            </a:r>
            <a:r>
              <a:rPr lang="fr-FR" err="1"/>
              <a:t>LeNain</a:t>
            </a:r>
            <a:endParaRPr lang="fr-FR"/>
          </a:p>
        </p:txBody>
      </p:sp>
      <p:sp>
        <p:nvSpPr>
          <p:cNvPr id="18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96C8606-C5D6-400E-88F2-5BEE563F2A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300163">
            <a:off x="3219358" y="2028768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Cliquez sur l’icône pour ajouter votre photo</a:t>
            </a:r>
          </a:p>
        </p:txBody>
      </p:sp>
      <p:sp>
        <p:nvSpPr>
          <p:cNvPr id="19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6872E4D-11B4-4110-B387-87A01C808D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037547">
            <a:off x="8041857" y="1956456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Cliquez sur l’icône pour ajouter votre photo</a:t>
            </a:r>
          </a:p>
        </p:txBody>
      </p:sp>
      <p:sp>
        <p:nvSpPr>
          <p:cNvPr id="23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C2231AEC-2229-4C0F-8A7D-D476047165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Amélie Sorbon</a:t>
            </a:r>
          </a:p>
        </p:txBody>
      </p:sp>
      <p:sp>
        <p:nvSpPr>
          <p:cNvPr id="8" name="Rectangle 7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E91800DE-0C6E-4C31-99C4-C9DA6DD151E0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E0A1A1E-9A78-4E2C-82E8-EB0DD070A4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27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153DCF16-0B61-4448-91F0-C530E1506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15">
            <a:off x="8020330" y="1909899"/>
            <a:ext cx="2230903" cy="2230903"/>
          </a:xfrm>
          <a:prstGeom prst="rect">
            <a:avLst/>
          </a:prstGeom>
        </p:spPr>
      </p:pic>
      <p:pic>
        <p:nvPicPr>
          <p:cNvPr id="12" name="Image 11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7BF19158-9D7D-4B7D-BAE6-8BC9F33FA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214">
            <a:off x="3152067" y="2015212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es deux contributeurs.">
            <a:extLst>
              <a:ext uri="{FF2B5EF4-FFF2-40B4-BE49-F238E27FC236}">
                <a16:creationId xmlns:a16="http://schemas.microsoft.com/office/drawing/2014/main" id="{EE5ABAC4-DFB0-4A0A-AAFC-CCBA3699FF68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8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423CA673-6E3F-4549-9BE3-2CE70BFBE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Jean </a:t>
            </a:r>
            <a:r>
              <a:rPr lang="fr-FR" err="1"/>
              <a:t>LeNain</a:t>
            </a:r>
            <a:endParaRPr lang="fr-FR"/>
          </a:p>
        </p:txBody>
      </p:sp>
      <p:sp>
        <p:nvSpPr>
          <p:cNvPr id="19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A422131D-B698-4F50-AB7D-7EE512541E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Amélie Sorbon</a:t>
            </a:r>
          </a:p>
        </p:txBody>
      </p:sp>
      <p:sp>
        <p:nvSpPr>
          <p:cNvPr id="8" name="Rectangle 7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711E5596-216E-4A3A-998A-D98863129DF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  <p:sp>
        <p:nvSpPr>
          <p:cNvPr id="11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E10DC428-DB7E-4DAB-983E-EE30E276DC2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58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1DD352-F5D7-4EF6-BAB3-780B49536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Jean </a:t>
            </a:r>
            <a:r>
              <a:rPr lang="fr-FR" err="1"/>
              <a:t>LeNain</a:t>
            </a:r>
            <a:endParaRPr lang="fr-FR"/>
          </a:p>
        </p:txBody>
      </p:sp>
      <p:sp>
        <p:nvSpPr>
          <p:cNvPr id="23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65BB3C05-4093-4B3E-8D70-129AF3783A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Amélie Sorbon</a:t>
            </a:r>
          </a:p>
        </p:txBody>
      </p:sp>
      <p:sp>
        <p:nvSpPr>
          <p:cNvPr id="24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B0EE97FC-48F7-4CE6-BAFA-094FDA5832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Nino Diné</a:t>
            </a:r>
          </a:p>
        </p:txBody>
      </p:sp>
      <p:sp>
        <p:nvSpPr>
          <p:cNvPr id="11" name="ZoneTexte 10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965A2B80-F2C7-4580-81F0-5CCB30E2993E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E7B31B48-341F-4FE1-A9CC-F13366EF61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039998">
            <a:off x="1525054" y="2218559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Cliquez sur l’icône pour ajouter votre photo</a:t>
            </a:r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86B39B07-F58B-4BED-B794-3F4D289AFFC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185126">
            <a:off x="5168159" y="2174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Cliquez sur l’icône pour ajouter votre photo</a:t>
            </a:r>
          </a:p>
        </p:txBody>
      </p:sp>
      <p:sp>
        <p:nvSpPr>
          <p:cNvPr id="15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03846E1-625A-47F7-AA3A-DD0EF09EEE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517250">
            <a:off x="8762067" y="2197527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Cliquez sur l’icône pour ajouter votre photo</a:t>
            </a:r>
          </a:p>
        </p:txBody>
      </p:sp>
      <p:sp>
        <p:nvSpPr>
          <p:cNvPr id="10" name="Rectangle 9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912CA9E2-8E54-4E35-AB9B-A5F790E8A8DA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  <p:sp>
        <p:nvSpPr>
          <p:cNvPr id="1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10EC8552-407D-420A-82EE-02EBC8CA09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83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BA4E44B3-1B71-4452-A002-6DCB90CE2F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17">
            <a:off x="1518650" y="2178194"/>
            <a:ext cx="2179542" cy="2179542"/>
          </a:xfrm>
          <a:prstGeom prst="rect">
            <a:avLst/>
          </a:prstGeom>
        </p:spPr>
      </p:pic>
      <p:pic>
        <p:nvPicPr>
          <p:cNvPr id="14" name="Image 13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37AC7958-37B8-4759-BC94-8A0F94C65C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610">
            <a:off x="8749997" y="2170767"/>
            <a:ext cx="2188728" cy="2188728"/>
          </a:xfrm>
          <a:prstGeom prst="rect">
            <a:avLst/>
          </a:prstGeom>
        </p:spPr>
      </p:pic>
      <p:pic>
        <p:nvPicPr>
          <p:cNvPr id="16" name="Image 15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D1F2A970-907E-4159-A96F-C1EF95348A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42">
            <a:off x="5147035" y="2132143"/>
            <a:ext cx="2212838" cy="2212838"/>
          </a:xfrm>
          <a:prstGeom prst="rect">
            <a:avLst/>
          </a:prstGeom>
        </p:spPr>
      </p:pic>
      <p:sp>
        <p:nvSpPr>
          <p:cNvPr id="13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6ECE2387-3E50-4ADB-B807-40BE7DCEB8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Jean </a:t>
            </a:r>
            <a:r>
              <a:rPr lang="fr-FR" err="1"/>
              <a:t>LeNain</a:t>
            </a:r>
            <a:endParaRPr lang="fr-FR"/>
          </a:p>
        </p:txBody>
      </p:sp>
      <p:sp>
        <p:nvSpPr>
          <p:cNvPr id="17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EA4D56EB-BBD7-4CCB-9C50-D051484410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Nino Diné</a:t>
            </a:r>
          </a:p>
        </p:txBody>
      </p:sp>
      <p:sp>
        <p:nvSpPr>
          <p:cNvPr id="19" name="ZoneTexte 18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CEAC2ED6-181B-4FB1-AE6A-DE55BF9835D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1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00F76D68-D24B-4619-B2DE-91E3C7D00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/>
              <a:t>Amélie Sorbon</a:t>
            </a:r>
          </a:p>
        </p:txBody>
      </p:sp>
      <p:sp>
        <p:nvSpPr>
          <p:cNvPr id="10" name="Rectangle 9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0F639603-1319-4468-85CB-4757F9FAEC93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Zone de streaming</a:t>
            </a:r>
          </a:p>
        </p:txBody>
      </p:sp>
      <p:sp>
        <p:nvSpPr>
          <p:cNvPr id="15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0635CABC-B40B-40DD-96CD-226DDD12AF7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512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FEFD65-DC15-4763-8A1D-AD0CAEEE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6FE8D1-5A44-4FF5-B8BF-1D19EE314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6A87A-F186-4C0D-ABD2-DC320575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BF1C6-0834-4A27-9B81-F41CED284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E48A6-56AA-4969-AEF4-6321B4FC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B2B0F-4331-4122-A959-AFC9D043544F}" type="slidenum">
              <a:rPr lang="fr-FR" smtClean="0"/>
              <a:t>‹N°›</a:t>
            </a:fld>
            <a:endParaRPr lang="fr-FR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290571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49" r:id="rId2"/>
    <p:sldLayoutId id="2147483673" r:id="rId3"/>
    <p:sldLayoutId id="2147483663" r:id="rId4"/>
    <p:sldLayoutId id="2147483671" r:id="rId5"/>
    <p:sldLayoutId id="2147483662" r:id="rId6"/>
    <p:sldLayoutId id="2147483670" r:id="rId7"/>
    <p:sldLayoutId id="2147483661" r:id="rId8"/>
    <p:sldLayoutId id="2147483669" r:id="rId9"/>
    <p:sldLayoutId id="2147483672" r:id="rId10"/>
    <p:sldLayoutId id="2147483690" r:id="rId11"/>
    <p:sldLayoutId id="2147483681" r:id="rId12"/>
    <p:sldLayoutId id="2147483682" r:id="rId13"/>
    <p:sldLayoutId id="2147483660" r:id="rId14"/>
    <p:sldLayoutId id="2147483650" r:id="rId15"/>
    <p:sldLayoutId id="2147483683" r:id="rId16"/>
    <p:sldLayoutId id="2147483684" r:id="rId17"/>
    <p:sldLayoutId id="2147483686" r:id="rId18"/>
    <p:sldLayoutId id="2147483691" r:id="rId19"/>
    <p:sldLayoutId id="2147483688" r:id="rId20"/>
    <p:sldLayoutId id="2147483692" r:id="rId21"/>
    <p:sldLayoutId id="2147483693" r:id="rId22"/>
    <p:sldLayoutId id="2147483694" r:id="rId23"/>
    <p:sldLayoutId id="2147483678" r:id="rId24"/>
    <p:sldLayoutId id="2147483695" r:id="rId25"/>
    <p:sldLayoutId id="2147483665" r:id="rId26"/>
    <p:sldLayoutId id="2147483666" r:id="rId27"/>
    <p:sldLayoutId id="2147483697" r:id="rId28"/>
    <p:sldLayoutId id="214748367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8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0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5.xml"/><Relationship Id="rId5" Type="http://schemas.openxmlformats.org/officeDocument/2006/relationships/image" Target="../media/image35.png"/><Relationship Id="rId4" Type="http://schemas.openxmlformats.org/officeDocument/2006/relationships/hyperlink" Target="https://moodle.leforem.be/mod/book/view.php?id=783210&amp;chapterid=379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8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9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4" Type="http://schemas.openxmlformats.org/officeDocument/2006/relationships/hyperlink" Target="https://moodle.leforem.be/pluginfile.php/1/core_h5p/content/2911/videos/sources-WghGIm1O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6.xml"/><Relationship Id="rId6" Type="http://schemas.openxmlformats.org/officeDocument/2006/relationships/image" Target="../media/image44.png"/><Relationship Id="rId11" Type="http://schemas.openxmlformats.org/officeDocument/2006/relationships/image" Target="../media/image55.svg"/><Relationship Id="rId5" Type="http://schemas.openxmlformats.org/officeDocument/2006/relationships/image" Target="../media/image42.pn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slide" Target="slide4.xml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Melissa.fransolet@forem.be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8.xml"/><Relationship Id="rId4" Type="http://schemas.openxmlformats.org/officeDocument/2006/relationships/hyperlink" Target="mailto:Judith.saintes@forem.b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customXml" Target="../ink/ink1.xml"/><Relationship Id="rId7" Type="http://schemas.openxmlformats.org/officeDocument/2006/relationships/slide" Target="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6" Type="http://schemas.openxmlformats.org/officeDocument/2006/relationships/slide" Target="slide33.xml"/><Relationship Id="rId5" Type="http://schemas.openxmlformats.org/officeDocument/2006/relationships/slide" Target="slide6.xml"/><Relationship Id="rId10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7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D849F-400A-4B00-9882-C67F506F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849" y="1883475"/>
            <a:ext cx="9726020" cy="1947862"/>
          </a:xfrm>
        </p:spPr>
        <p:txBody>
          <a:bodyPr>
            <a:normAutofit fontScale="90000"/>
          </a:bodyPr>
          <a:lstStyle/>
          <a:p>
            <a:r>
              <a:rPr lang="fr-BE" b="1" i="0">
                <a:effectLst/>
                <a:latin typeface="Bitter Medium" charset="0"/>
              </a:rPr>
              <a:t>Accessibilité : une boussole pour un voyage révélateur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9CBF9D-C734-4E53-86B8-34341A0E8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ts val="2500"/>
              </a:lnSpc>
              <a:buNone/>
            </a:pPr>
            <a:endParaRPr lang="en-US" sz="240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B3342D-69DD-490B-9C2E-98E93E5A745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err="1">
                <a:latin typeface="Bitter Medium" charset="0"/>
              </a:rPr>
              <a:t>Digilearn</a:t>
            </a:r>
            <a:r>
              <a:rPr lang="fr-FR">
                <a:latin typeface="Bitter Medium" charset="0"/>
              </a:rPr>
              <a:t> Studio by Forem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89FE0E7-290C-BAA5-5837-9989E29ACA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1CFFE9-A694-9771-42A3-D543CB31B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80417"/>
            <a:ext cx="5912035" cy="10099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71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Problèmes dans l’utilisation d’activités H5P</a:t>
            </a:r>
          </a:p>
        </p:txBody>
      </p:sp>
      <p:pic>
        <p:nvPicPr>
          <p:cNvPr id="4" name="Image 3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9F4AC53A-27DB-5CBD-844F-EC97DCDB3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5" y="1487715"/>
            <a:ext cx="10955279" cy="4010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199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Problèmes dans l’utilisation d’activités H5P</a:t>
            </a:r>
          </a:p>
        </p:txBody>
      </p:sp>
      <p:pic>
        <p:nvPicPr>
          <p:cNvPr id="3" name="Image 2" descr="Une image contenant texte, capture d’écran, conception, imprimer&#10;&#10;Le contenu généré par l’IA peut être incorrect.">
            <a:extLst>
              <a:ext uri="{FF2B5EF4-FFF2-40B4-BE49-F238E27FC236}">
                <a16:creationId xmlns:a16="http://schemas.microsoft.com/office/drawing/2014/main" id="{F2C89A62-72D6-BEB5-A542-F3A5FFA59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39" y="1480449"/>
            <a:ext cx="8373330" cy="4777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11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Problèmes dans l’utilisation d’activités H5P</a:t>
            </a:r>
          </a:p>
        </p:txBody>
      </p:sp>
      <p:pic>
        <p:nvPicPr>
          <p:cNvPr id="4" name="Image 3" descr="Une image contenant texte, capture d’écran, personne, habits&#10;&#10;Le contenu généré par l’IA peut être incorrect.">
            <a:extLst>
              <a:ext uri="{FF2B5EF4-FFF2-40B4-BE49-F238E27FC236}">
                <a16:creationId xmlns:a16="http://schemas.microsoft.com/office/drawing/2014/main" id="{7E3CAEC2-AD1B-531A-2946-3A2858FC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44" y="1171151"/>
            <a:ext cx="8748712" cy="5188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336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71166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Penser l'accessibilité en amont</a:t>
            </a:r>
            <a:endParaRPr lang="en-US" sz="390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4C5AA807-0AFD-D041-E296-93A692CEC3EC}"/>
              </a:ext>
            </a:extLst>
          </p:cNvPr>
          <p:cNvSpPr/>
          <p:nvPr/>
        </p:nvSpPr>
        <p:spPr>
          <a:xfrm>
            <a:off x="687847" y="1383022"/>
            <a:ext cx="9407652" cy="408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Concevoir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accessible, c'est choisir les bons outils, prévoir les ajustements, anticiper les obstacles.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CC41B0C3-FF6C-5A88-4B98-47CA59214A39}"/>
              </a:ext>
            </a:extLst>
          </p:cNvPr>
          <p:cNvSpPr/>
          <p:nvPr/>
        </p:nvSpPr>
        <p:spPr>
          <a:xfrm>
            <a:off x="464606" y="206569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CEF2DFB3-F582-94C3-4B65-560F4CE2A135}"/>
              </a:ext>
            </a:extLst>
          </p:cNvPr>
          <p:cNvSpPr/>
          <p:nvPr/>
        </p:nvSpPr>
        <p:spPr>
          <a:xfrm>
            <a:off x="539020" y="210289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30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E3282A47-6863-A33B-0215-7C4050AC428E}"/>
              </a:ext>
            </a:extLst>
          </p:cNvPr>
          <p:cNvSpPr/>
          <p:nvPr/>
        </p:nvSpPr>
        <p:spPr>
          <a:xfrm>
            <a:off x="1109448" y="2133912"/>
            <a:ext cx="39887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Thèmes Moodle et format de cours</a:t>
            </a:r>
            <a:endParaRPr lang="en-US" sz="195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E6D7CC47-5EC2-C39F-E9F3-B092DDFAAF52}"/>
              </a:ext>
            </a:extLst>
          </p:cNvPr>
          <p:cNvSpPr/>
          <p:nvPr/>
        </p:nvSpPr>
        <p:spPr>
          <a:xfrm>
            <a:off x="1118567" y="2488443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Sélection rigoureuse pour garantir la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compatibilité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b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</a:b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avec les technologies d'assistance.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B2AF23F7-613C-3458-AD72-262A97D5D5E8}"/>
              </a:ext>
            </a:extLst>
          </p:cNvPr>
          <p:cNvSpPr/>
          <p:nvPr/>
        </p:nvSpPr>
        <p:spPr>
          <a:xfrm>
            <a:off x="464606" y="36743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DE95152A-6253-2EC7-D39E-115FB56D59B7}"/>
              </a:ext>
            </a:extLst>
          </p:cNvPr>
          <p:cNvSpPr/>
          <p:nvPr/>
        </p:nvSpPr>
        <p:spPr>
          <a:xfrm>
            <a:off x="539020" y="37115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30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B295C362-2547-1819-989D-12B85B122F25}"/>
              </a:ext>
            </a:extLst>
          </p:cNvPr>
          <p:cNvSpPr/>
          <p:nvPr/>
        </p:nvSpPr>
        <p:spPr>
          <a:xfrm>
            <a:off x="1109448" y="3742566"/>
            <a:ext cx="25450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Navigation structurée</a:t>
            </a:r>
            <a:endParaRPr lang="en-US" sz="195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C53BDF59-A7B9-E083-6C9E-5BC8359DE397}"/>
              </a:ext>
            </a:extLst>
          </p:cNvPr>
          <p:cNvSpPr/>
          <p:nvPr/>
        </p:nvSpPr>
        <p:spPr>
          <a:xfrm>
            <a:off x="1118567" y="4080718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Hiérarchie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claire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(H1, H2, H3) et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balises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sémantiques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appropriées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50">
              <a:latin typeface="Bahnschrift" panose="020B0502040204020203" pitchFamily="34" charset="0"/>
            </a:endParaRPr>
          </a:p>
        </p:txBody>
      </p:sp>
      <p:pic>
        <p:nvPicPr>
          <p:cNvPr id="16" name="Image 0">
            <a:extLst>
              <a:ext uri="{FF2B5EF4-FFF2-40B4-BE49-F238E27FC236}">
                <a16:creationId xmlns:a16="http://schemas.microsoft.com/office/drawing/2014/main" id="{26C54B48-D950-6697-B0A1-FDE53950A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05982"/>
            <a:ext cx="4169212" cy="4169212"/>
          </a:xfrm>
          <a:prstGeom prst="rect">
            <a:avLst/>
          </a:prstGeom>
        </p:spPr>
      </p:pic>
      <p:sp>
        <p:nvSpPr>
          <p:cNvPr id="17" name="Shape 10">
            <a:extLst>
              <a:ext uri="{FF2B5EF4-FFF2-40B4-BE49-F238E27FC236}">
                <a16:creationId xmlns:a16="http://schemas.microsoft.com/office/drawing/2014/main" id="{1F7AA1DD-F50F-3DD8-DE40-DF909742B803}"/>
              </a:ext>
            </a:extLst>
          </p:cNvPr>
          <p:cNvSpPr/>
          <p:nvPr/>
        </p:nvSpPr>
        <p:spPr>
          <a:xfrm>
            <a:off x="464605" y="513428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5E814FC7-7428-5E09-12B1-E74918C661E6}"/>
              </a:ext>
            </a:extLst>
          </p:cNvPr>
          <p:cNvSpPr/>
          <p:nvPr/>
        </p:nvSpPr>
        <p:spPr>
          <a:xfrm>
            <a:off x="539019" y="51714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300"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19F2B626-9D69-E72D-FD47-BC39B94A4AAB}"/>
              </a:ext>
            </a:extLst>
          </p:cNvPr>
          <p:cNvSpPr/>
          <p:nvPr/>
        </p:nvSpPr>
        <p:spPr>
          <a:xfrm>
            <a:off x="1109448" y="5202509"/>
            <a:ext cx="26703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Activités pédagogiques</a:t>
            </a:r>
            <a:endParaRPr lang="en-US" sz="1950"/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5FEFB51B-D64D-A9F2-B85F-207A319F8440}"/>
              </a:ext>
            </a:extLst>
          </p:cNvPr>
          <p:cNvSpPr/>
          <p:nvPr/>
        </p:nvSpPr>
        <p:spPr>
          <a:xfrm>
            <a:off x="1121889" y="5511475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Choix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d'activités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Moodle et H5P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accessibles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avec alternatives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lorsque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limitations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sont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identifiées.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1" name="Shape 14">
            <a:extLst>
              <a:ext uri="{FF2B5EF4-FFF2-40B4-BE49-F238E27FC236}">
                <a16:creationId xmlns:a16="http://schemas.microsoft.com/office/drawing/2014/main" id="{FA431DAA-9874-2E8F-5187-701601404BA5}"/>
              </a:ext>
            </a:extLst>
          </p:cNvPr>
          <p:cNvSpPr/>
          <p:nvPr/>
        </p:nvSpPr>
        <p:spPr>
          <a:xfrm>
            <a:off x="6743962" y="200271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8B3817FC-E2B6-0EC8-4D9D-F721EDB7362B}"/>
              </a:ext>
            </a:extLst>
          </p:cNvPr>
          <p:cNvSpPr/>
          <p:nvPr/>
        </p:nvSpPr>
        <p:spPr>
          <a:xfrm>
            <a:off x="6818376" y="203992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300"/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F124C7A1-A69B-2C68-77D0-72CA21E01D52}"/>
              </a:ext>
            </a:extLst>
          </p:cNvPr>
          <p:cNvSpPr/>
          <p:nvPr/>
        </p:nvSpPr>
        <p:spPr>
          <a:xfrm>
            <a:off x="7388805" y="20709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Médias accessibles</a:t>
            </a:r>
            <a:endParaRPr lang="en-US" sz="195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0AFC11E3-B1BB-3CF5-F54B-D8E1ACC34FE3}"/>
              </a:ext>
            </a:extLst>
          </p:cNvPr>
          <p:cNvSpPr/>
          <p:nvPr/>
        </p:nvSpPr>
        <p:spPr>
          <a:xfrm>
            <a:off x="7388804" y="2412582"/>
            <a:ext cx="39040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Transcriptions pour l'audio et sous-titres pour les vidéos systématiquement intégrés.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63218"/>
            <a:ext cx="7242964" cy="778935"/>
          </a:xfrm>
        </p:spPr>
        <p:txBody>
          <a:bodyPr>
            <a:normAutofit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Technique et conception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238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71166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S’adapter</a:t>
            </a: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aux audits </a:t>
            </a: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d’accessibilité</a:t>
            </a:r>
            <a:endParaRPr lang="en-US" sz="3900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CC41B0C3-FF6C-5A88-4B98-47CA59214A39}"/>
              </a:ext>
            </a:extLst>
          </p:cNvPr>
          <p:cNvSpPr/>
          <p:nvPr/>
        </p:nvSpPr>
        <p:spPr>
          <a:xfrm>
            <a:off x="464606" y="206569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CEF2DFB3-F582-94C3-4B65-560F4CE2A135}"/>
              </a:ext>
            </a:extLst>
          </p:cNvPr>
          <p:cNvSpPr/>
          <p:nvPr/>
        </p:nvSpPr>
        <p:spPr>
          <a:xfrm>
            <a:off x="539020" y="210289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30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E3282A47-6863-A33B-0215-7C4050AC428E}"/>
              </a:ext>
            </a:extLst>
          </p:cNvPr>
          <p:cNvSpPr/>
          <p:nvPr/>
        </p:nvSpPr>
        <p:spPr>
          <a:xfrm>
            <a:off x="1109448" y="2133912"/>
            <a:ext cx="39887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Objectifs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et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méthode</a:t>
            </a:r>
            <a:endParaRPr lang="en-US" sz="195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E6D7CC47-5EC2-C39F-E9F3-B092DDFAAF52}"/>
              </a:ext>
            </a:extLst>
          </p:cNvPr>
          <p:cNvSpPr/>
          <p:nvPr/>
        </p:nvSpPr>
        <p:spPr>
          <a:xfrm>
            <a:off x="1118567" y="2488443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Ateliers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suivis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par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l’équipe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 conception</a:t>
            </a: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Audit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réalisé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par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notre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referent sur 2 types de modules 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B2AF23F7-613C-3458-AD72-262A97D5D5E8}"/>
              </a:ext>
            </a:extLst>
          </p:cNvPr>
          <p:cNvSpPr/>
          <p:nvPr/>
        </p:nvSpPr>
        <p:spPr>
          <a:xfrm>
            <a:off x="464606" y="36743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DE95152A-6253-2EC7-D39E-115FB56D59B7}"/>
              </a:ext>
            </a:extLst>
          </p:cNvPr>
          <p:cNvSpPr/>
          <p:nvPr/>
        </p:nvSpPr>
        <p:spPr>
          <a:xfrm>
            <a:off x="539020" y="37115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30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B295C362-2547-1819-989D-12B85B122F25}"/>
              </a:ext>
            </a:extLst>
          </p:cNvPr>
          <p:cNvSpPr/>
          <p:nvPr/>
        </p:nvSpPr>
        <p:spPr>
          <a:xfrm>
            <a:off x="1109448" y="3742566"/>
            <a:ext cx="25450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</a:rPr>
              <a:t>Écarts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</a:rPr>
              <a:t>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</a:rPr>
              <a:t>identifiés</a:t>
            </a:r>
            <a:endParaRPr lang="en-US" sz="195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C53BDF59-A7B9-E083-6C9E-5BC8359DE397}"/>
              </a:ext>
            </a:extLst>
          </p:cNvPr>
          <p:cNvSpPr/>
          <p:nvPr/>
        </p:nvSpPr>
        <p:spPr>
          <a:xfrm>
            <a:off x="1118567" y="4080718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Hierarchie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incorrecte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problèmes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contrastes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absence de sous-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titrage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activités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H5P mal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utilisées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…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1F7AA1DD-F50F-3DD8-DE40-DF909742B803}"/>
              </a:ext>
            </a:extLst>
          </p:cNvPr>
          <p:cNvSpPr/>
          <p:nvPr/>
        </p:nvSpPr>
        <p:spPr>
          <a:xfrm>
            <a:off x="464605" y="513428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5E814FC7-7428-5E09-12B1-E74918C661E6}"/>
              </a:ext>
            </a:extLst>
          </p:cNvPr>
          <p:cNvSpPr/>
          <p:nvPr/>
        </p:nvSpPr>
        <p:spPr>
          <a:xfrm>
            <a:off x="539019" y="51714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300"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19F2B626-9D69-E72D-FD47-BC39B94A4AAB}"/>
              </a:ext>
            </a:extLst>
          </p:cNvPr>
          <p:cNvSpPr/>
          <p:nvPr/>
        </p:nvSpPr>
        <p:spPr>
          <a:xfrm>
            <a:off x="1109448" y="5202509"/>
            <a:ext cx="26703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Actions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concrètes</a:t>
            </a:r>
            <a:endParaRPr lang="en-US" sz="1950"/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5FEFB51B-D64D-A9F2-B85F-207A319F8440}"/>
              </a:ext>
            </a:extLst>
          </p:cNvPr>
          <p:cNvSpPr/>
          <p:nvPr/>
        </p:nvSpPr>
        <p:spPr>
          <a:xfrm>
            <a:off x="1121889" y="5511475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Refonte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structures HTML, integration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systématique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 transcriptions,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remplacement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formats non-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accessibles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…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1" name="Shape 14">
            <a:extLst>
              <a:ext uri="{FF2B5EF4-FFF2-40B4-BE49-F238E27FC236}">
                <a16:creationId xmlns:a16="http://schemas.microsoft.com/office/drawing/2014/main" id="{FA431DAA-9874-2E8F-5187-701601404BA5}"/>
              </a:ext>
            </a:extLst>
          </p:cNvPr>
          <p:cNvSpPr/>
          <p:nvPr/>
        </p:nvSpPr>
        <p:spPr>
          <a:xfrm>
            <a:off x="6960558" y="20346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8B3817FC-E2B6-0EC8-4D9D-F721EDB7362B}"/>
              </a:ext>
            </a:extLst>
          </p:cNvPr>
          <p:cNvSpPr/>
          <p:nvPr/>
        </p:nvSpPr>
        <p:spPr>
          <a:xfrm>
            <a:off x="7034972" y="20718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300"/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F124C7A1-A69B-2C68-77D0-72CA21E01D52}"/>
              </a:ext>
            </a:extLst>
          </p:cNvPr>
          <p:cNvSpPr/>
          <p:nvPr/>
        </p:nvSpPr>
        <p:spPr>
          <a:xfrm>
            <a:off x="7605401" y="21028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Apprentissages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clés</a:t>
            </a:r>
            <a:endParaRPr lang="en-US" sz="195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0AFC11E3-B1BB-3CF5-F54B-D8E1ACC34FE3}"/>
              </a:ext>
            </a:extLst>
          </p:cNvPr>
          <p:cNvSpPr/>
          <p:nvPr/>
        </p:nvSpPr>
        <p:spPr>
          <a:xfrm>
            <a:off x="7605400" y="2444543"/>
            <a:ext cx="39040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Comprendre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les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limites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contenants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(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Thèmes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formats,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activités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H5P)</a:t>
            </a: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Identifier les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ajustements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nécessaires</a:t>
            </a:r>
            <a:endParaRPr lang="en-US" sz="1550">
              <a:solidFill>
                <a:srgbClr val="2B2E3C"/>
              </a:solidFill>
              <a:latin typeface="Bahnschrift" panose="020B0502040204020203" pitchFamily="34" charset="0"/>
              <a:ea typeface="Open Sans" pitchFamily="34" charset="-122"/>
              <a:cs typeface="Open Sans" pitchFamily="34" charset="-120"/>
            </a:endParaRP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Prendre des decisions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éclairées</a:t>
            </a:r>
            <a:endParaRPr lang="en-US" sz="1550">
              <a:solidFill>
                <a:srgbClr val="2B2E3C"/>
              </a:solidFill>
              <a:latin typeface="Bahnschrift" panose="020B0502040204020203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63218"/>
            <a:ext cx="7242964" cy="778935"/>
          </a:xfrm>
        </p:spPr>
        <p:txBody>
          <a:bodyPr>
            <a:normAutofit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Technique et conception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218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Problèmes dans l’utilisation d’activités H5P</a:t>
            </a:r>
          </a:p>
        </p:txBody>
      </p:sp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14DC9FF2-1B26-D8DF-5878-56DD02E27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56" y="1522427"/>
            <a:ext cx="8861663" cy="4668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994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Titres de section trop longs</a:t>
            </a:r>
          </a:p>
        </p:txBody>
      </p:sp>
      <p:pic>
        <p:nvPicPr>
          <p:cNvPr id="4" name="Image 3" descr="Une image contenant texte, capture d’écran, Police, carte de visite&#10;&#10;Le contenu généré par l’IA peut être incorrect.">
            <a:extLst>
              <a:ext uri="{FF2B5EF4-FFF2-40B4-BE49-F238E27FC236}">
                <a16:creationId xmlns:a16="http://schemas.microsoft.com/office/drawing/2014/main" id="{30E20D06-2AD1-D3AA-3773-9C6E4A935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768" y="2585920"/>
            <a:ext cx="7125694" cy="1686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816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Problèmes dans l’utilisation d’activités H5P</a:t>
            </a:r>
          </a:p>
        </p:txBody>
      </p:sp>
      <p:pic>
        <p:nvPicPr>
          <p:cNvPr id="4" name="Image 3" descr="Une image contenant texte, Site web, Page web, logiciel&#10;&#10;Le contenu généré par l’IA peut être incorrect.">
            <a:extLst>
              <a:ext uri="{FF2B5EF4-FFF2-40B4-BE49-F238E27FC236}">
                <a16:creationId xmlns:a16="http://schemas.microsoft.com/office/drawing/2014/main" id="{D7AD804D-C53C-AFF6-D4FF-E1B446698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04" y="1596338"/>
            <a:ext cx="9243060" cy="3995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323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Glossaire inaccessible</a:t>
            </a:r>
          </a:p>
        </p:txBody>
      </p:sp>
      <p:pic>
        <p:nvPicPr>
          <p:cNvPr id="3" name="Image 2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EFDC57A8-09C6-5526-9218-168B7AAE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" y="1171151"/>
            <a:ext cx="9793224" cy="51180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163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Glossaire inaccessible</a:t>
            </a:r>
          </a:p>
        </p:txBody>
      </p:sp>
      <p:pic>
        <p:nvPicPr>
          <p:cNvPr id="4" name="Image 3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566A63B2-2DAC-9250-CB67-129C86D9F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73" y="1272991"/>
            <a:ext cx="9595104" cy="4558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1064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12A1DA3-D4A1-7B79-D4D6-F3A861F1B0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21071184">
            <a:off x="1667860" y="4305188"/>
            <a:ext cx="2422370" cy="549275"/>
          </a:xfrm>
        </p:spPr>
        <p:txBody>
          <a:bodyPr>
            <a:normAutofit/>
          </a:bodyPr>
          <a:lstStyle/>
          <a:p>
            <a:r>
              <a:rPr lang="en-US" sz="1800">
                <a:latin typeface="Bahnschrift" panose="020B0502040204020203" pitchFamily="34" charset="0"/>
              </a:rPr>
              <a:t>Judith Saintes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CAA6EC8-B1C7-3688-E068-4A5673877F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539882">
            <a:off x="8241630" y="4299597"/>
            <a:ext cx="2821644" cy="549275"/>
          </a:xfrm>
        </p:spPr>
        <p:txBody>
          <a:bodyPr>
            <a:normAutofit/>
          </a:bodyPr>
          <a:lstStyle/>
          <a:p>
            <a:r>
              <a:rPr lang="en-US" sz="1800">
                <a:latin typeface="Bahnschrift" panose="020B0502040204020203" pitchFamily="34" charset="0"/>
              </a:rPr>
              <a:t>Frédéric </a:t>
            </a:r>
            <a:r>
              <a:rPr lang="en-US" sz="1800" err="1">
                <a:latin typeface="Bahnschrift" panose="020B0502040204020203" pitchFamily="34" charset="0"/>
              </a:rPr>
              <a:t>Broothaers</a:t>
            </a:r>
            <a:endParaRPr lang="en-US" sz="1800">
              <a:latin typeface="Bahnschrift" panose="020B0502040204020203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894C0BF-4F3D-4CB4-A816-F195C5BD562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78505">
            <a:off x="4852450" y="4175951"/>
            <a:ext cx="2800827" cy="727947"/>
          </a:xfrm>
        </p:spPr>
        <p:txBody>
          <a:bodyPr anchor="ctr">
            <a:normAutofit/>
          </a:bodyPr>
          <a:lstStyle/>
          <a:p>
            <a:r>
              <a:rPr lang="fr-FR" sz="1800">
                <a:latin typeface="Bahnschrift" panose="020B0502040204020203" pitchFamily="34" charset="0"/>
              </a:rPr>
              <a:t>Mélissa </a:t>
            </a:r>
            <a:r>
              <a:rPr lang="fr-FR" sz="1800" err="1">
                <a:latin typeface="Bahnschrift" panose="020B0502040204020203" pitchFamily="34" charset="0"/>
              </a:rPr>
              <a:t>Fransolet</a:t>
            </a:r>
            <a:endParaRPr lang="fr-FR" sz="1800">
              <a:latin typeface="Bahnschrift" panose="020B0502040204020203" pitchFamily="34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469EB61-12A3-867F-07B9-A77A654C7D3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29849" y="6011452"/>
            <a:ext cx="9726020" cy="566131"/>
          </a:xfrm>
        </p:spPr>
        <p:txBody>
          <a:bodyPr/>
          <a:lstStyle/>
          <a:p>
            <a:r>
              <a:rPr lang="en-US" err="1">
                <a:latin typeface="Bitter Medium" charset="0"/>
              </a:rPr>
              <a:t>Digilearn</a:t>
            </a:r>
            <a:r>
              <a:rPr lang="en-US">
                <a:latin typeface="Bitter Medium" charset="0"/>
              </a:rPr>
              <a:t> Studio by Forem</a:t>
            </a:r>
          </a:p>
        </p:txBody>
      </p:sp>
      <p:pic>
        <p:nvPicPr>
          <p:cNvPr id="4" name="Image 3" descr="Une image contenant Visage humain, personne, homme, habits&#10;&#10;Le contenu généré par l’IA peut être incorrect.">
            <a:extLst>
              <a:ext uri="{FF2B5EF4-FFF2-40B4-BE49-F238E27FC236}">
                <a16:creationId xmlns:a16="http://schemas.microsoft.com/office/drawing/2014/main" id="{E2262EFB-BBF3-175C-5452-BEAF1470C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518">
            <a:off x="8708369" y="2185382"/>
            <a:ext cx="2253799" cy="2215314"/>
          </a:xfrm>
          <a:prstGeom prst="rect">
            <a:avLst/>
          </a:prstGeom>
        </p:spPr>
      </p:pic>
      <p:pic>
        <p:nvPicPr>
          <p:cNvPr id="6" name="Image 5" descr="Une image contenant Visage humain, personne, sourire, verres&#10;&#10;Le contenu généré par l’IA peut être incorrect.">
            <a:extLst>
              <a:ext uri="{FF2B5EF4-FFF2-40B4-BE49-F238E27FC236}">
                <a16:creationId xmlns:a16="http://schemas.microsoft.com/office/drawing/2014/main" id="{6E59A6E8-A7DA-F232-2294-FB6965DED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699">
            <a:off x="1485981" y="2166705"/>
            <a:ext cx="2244684" cy="2244684"/>
          </a:xfrm>
          <a:prstGeom prst="rect">
            <a:avLst/>
          </a:prstGeom>
        </p:spPr>
      </p:pic>
      <p:pic>
        <p:nvPicPr>
          <p:cNvPr id="8" name="Image 7" descr="Une image contenant Visage humain, personne, habits, mur&#10;&#10;Le contenu généré par l’IA peut être incorrect.">
            <a:extLst>
              <a:ext uri="{FF2B5EF4-FFF2-40B4-BE49-F238E27FC236}">
                <a16:creationId xmlns:a16="http://schemas.microsoft.com/office/drawing/2014/main" id="{9B4DEF73-B979-4E3B-BD96-8576C8726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80">
            <a:off x="5150426" y="2131580"/>
            <a:ext cx="2227922" cy="2227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361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71166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S’adapter</a:t>
            </a: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aux audits </a:t>
            </a: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d’accessibilité</a:t>
            </a:r>
            <a:endParaRPr lang="en-US" sz="3900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CC41B0C3-FF6C-5A88-4B98-47CA59214A39}"/>
              </a:ext>
            </a:extLst>
          </p:cNvPr>
          <p:cNvSpPr/>
          <p:nvPr/>
        </p:nvSpPr>
        <p:spPr>
          <a:xfrm>
            <a:off x="464606" y="206569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CEF2DFB3-F582-94C3-4B65-560F4CE2A135}"/>
              </a:ext>
            </a:extLst>
          </p:cNvPr>
          <p:cNvSpPr/>
          <p:nvPr/>
        </p:nvSpPr>
        <p:spPr>
          <a:xfrm>
            <a:off x="539020" y="210289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30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E3282A47-6863-A33B-0215-7C4050AC428E}"/>
              </a:ext>
            </a:extLst>
          </p:cNvPr>
          <p:cNvSpPr/>
          <p:nvPr/>
        </p:nvSpPr>
        <p:spPr>
          <a:xfrm>
            <a:off x="1109448" y="2133912"/>
            <a:ext cx="39887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Objectifs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et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méthode</a:t>
            </a:r>
            <a:endParaRPr lang="en-US" sz="195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E6D7CC47-5EC2-C39F-E9F3-B092DDFAAF52}"/>
              </a:ext>
            </a:extLst>
          </p:cNvPr>
          <p:cNvSpPr/>
          <p:nvPr/>
        </p:nvSpPr>
        <p:spPr>
          <a:xfrm>
            <a:off x="1118567" y="2488443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Ateliers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suivis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par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l’équipe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 conception</a:t>
            </a: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Audit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réalisé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par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notre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referent sur 2 types de modules 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B2AF23F7-613C-3458-AD72-262A97D5D5E8}"/>
              </a:ext>
            </a:extLst>
          </p:cNvPr>
          <p:cNvSpPr/>
          <p:nvPr/>
        </p:nvSpPr>
        <p:spPr>
          <a:xfrm>
            <a:off x="464606" y="36743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DE95152A-6253-2EC7-D39E-115FB56D59B7}"/>
              </a:ext>
            </a:extLst>
          </p:cNvPr>
          <p:cNvSpPr/>
          <p:nvPr/>
        </p:nvSpPr>
        <p:spPr>
          <a:xfrm>
            <a:off x="539020" y="37115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30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B295C362-2547-1819-989D-12B85B122F25}"/>
              </a:ext>
            </a:extLst>
          </p:cNvPr>
          <p:cNvSpPr/>
          <p:nvPr/>
        </p:nvSpPr>
        <p:spPr>
          <a:xfrm>
            <a:off x="1109448" y="3742566"/>
            <a:ext cx="25450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</a:rPr>
              <a:t>Écarts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</a:rPr>
              <a:t>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</a:rPr>
              <a:t>identifiés</a:t>
            </a:r>
            <a:endParaRPr lang="en-US" sz="195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C53BDF59-A7B9-E083-6C9E-5BC8359DE397}"/>
              </a:ext>
            </a:extLst>
          </p:cNvPr>
          <p:cNvSpPr/>
          <p:nvPr/>
        </p:nvSpPr>
        <p:spPr>
          <a:xfrm>
            <a:off x="1118567" y="4080718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Hierarchie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incorrecte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problèmes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contrastes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absence de sous-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titrage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activités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H5P mal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utilisées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…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1F7AA1DD-F50F-3DD8-DE40-DF909742B803}"/>
              </a:ext>
            </a:extLst>
          </p:cNvPr>
          <p:cNvSpPr/>
          <p:nvPr/>
        </p:nvSpPr>
        <p:spPr>
          <a:xfrm>
            <a:off x="464605" y="513428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5E814FC7-7428-5E09-12B1-E74918C661E6}"/>
              </a:ext>
            </a:extLst>
          </p:cNvPr>
          <p:cNvSpPr/>
          <p:nvPr/>
        </p:nvSpPr>
        <p:spPr>
          <a:xfrm>
            <a:off x="539019" y="51714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300"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19F2B626-9D69-E72D-FD47-BC39B94A4AAB}"/>
              </a:ext>
            </a:extLst>
          </p:cNvPr>
          <p:cNvSpPr/>
          <p:nvPr/>
        </p:nvSpPr>
        <p:spPr>
          <a:xfrm>
            <a:off x="1109448" y="5202509"/>
            <a:ext cx="26703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Actions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concrètes</a:t>
            </a:r>
            <a:endParaRPr lang="en-US" sz="1950"/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5FEFB51B-D64D-A9F2-B85F-207A319F8440}"/>
              </a:ext>
            </a:extLst>
          </p:cNvPr>
          <p:cNvSpPr/>
          <p:nvPr/>
        </p:nvSpPr>
        <p:spPr>
          <a:xfrm>
            <a:off x="1121889" y="5511475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Refonte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structures HTML, integration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systématique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 transcriptions,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remplacement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formats non-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accessibles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…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1" name="Shape 14">
            <a:extLst>
              <a:ext uri="{FF2B5EF4-FFF2-40B4-BE49-F238E27FC236}">
                <a16:creationId xmlns:a16="http://schemas.microsoft.com/office/drawing/2014/main" id="{FA431DAA-9874-2E8F-5187-701601404BA5}"/>
              </a:ext>
            </a:extLst>
          </p:cNvPr>
          <p:cNvSpPr/>
          <p:nvPr/>
        </p:nvSpPr>
        <p:spPr>
          <a:xfrm>
            <a:off x="6960558" y="20346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8B3817FC-E2B6-0EC8-4D9D-F721EDB7362B}"/>
              </a:ext>
            </a:extLst>
          </p:cNvPr>
          <p:cNvSpPr/>
          <p:nvPr/>
        </p:nvSpPr>
        <p:spPr>
          <a:xfrm>
            <a:off x="7034972" y="20718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300"/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F124C7A1-A69B-2C68-77D0-72CA21E01D52}"/>
              </a:ext>
            </a:extLst>
          </p:cNvPr>
          <p:cNvSpPr/>
          <p:nvPr/>
        </p:nvSpPr>
        <p:spPr>
          <a:xfrm>
            <a:off x="7605401" y="21028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Apprentissages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clés</a:t>
            </a:r>
            <a:endParaRPr lang="en-US" sz="195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0AFC11E3-B1BB-3CF5-F54B-D8E1ACC34FE3}"/>
              </a:ext>
            </a:extLst>
          </p:cNvPr>
          <p:cNvSpPr/>
          <p:nvPr/>
        </p:nvSpPr>
        <p:spPr>
          <a:xfrm>
            <a:off x="7605400" y="2444543"/>
            <a:ext cx="39040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Comprendre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les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limites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contenants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(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Thèmes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formats,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activités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H5P)</a:t>
            </a: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Identifier les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ajustements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nécessaires</a:t>
            </a:r>
            <a:endParaRPr lang="en-US" sz="1550">
              <a:solidFill>
                <a:srgbClr val="2B2E3C"/>
              </a:solidFill>
              <a:latin typeface="Bahnschrift" panose="020B0502040204020203" pitchFamily="34" charset="0"/>
              <a:ea typeface="Open Sans" pitchFamily="34" charset="-122"/>
              <a:cs typeface="Open Sans" pitchFamily="34" charset="-120"/>
            </a:endParaRP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Prendre des decisions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éclairées</a:t>
            </a:r>
            <a:endParaRPr lang="en-US" sz="1550">
              <a:solidFill>
                <a:srgbClr val="2B2E3C"/>
              </a:solidFill>
              <a:latin typeface="Bahnschrift" panose="020B0502040204020203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63218"/>
            <a:ext cx="7242964" cy="778935"/>
          </a:xfrm>
        </p:spPr>
        <p:txBody>
          <a:bodyPr>
            <a:normAutofit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Technique et conception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470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71166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Rendre</a:t>
            </a: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les medias </a:t>
            </a: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accessibles</a:t>
            </a:r>
            <a:endParaRPr lang="en-US" sz="3900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63218"/>
            <a:ext cx="7242964" cy="778935"/>
          </a:xfrm>
        </p:spPr>
        <p:txBody>
          <a:bodyPr>
            <a:normAutofit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Technique et conception</a:t>
            </a:r>
          </a:p>
        </p:txBody>
      </p:sp>
      <p:pic>
        <p:nvPicPr>
          <p:cNvPr id="30" name="Image 0">
            <a:extLst>
              <a:ext uri="{FF2B5EF4-FFF2-40B4-BE49-F238E27FC236}">
                <a16:creationId xmlns:a16="http://schemas.microsoft.com/office/drawing/2014/main" id="{A83C8CEC-CDFF-2A2F-B73F-419C5818E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28" y="1959087"/>
            <a:ext cx="3250308" cy="2008796"/>
          </a:xfrm>
          <a:prstGeom prst="rect">
            <a:avLst/>
          </a:prstGeom>
        </p:spPr>
      </p:pic>
      <p:pic>
        <p:nvPicPr>
          <p:cNvPr id="31" name="Image 1">
            <a:extLst>
              <a:ext uri="{FF2B5EF4-FFF2-40B4-BE49-F238E27FC236}">
                <a16:creationId xmlns:a16="http://schemas.microsoft.com/office/drawing/2014/main" id="{F12AC9BD-4C09-76A1-A746-5CCA1400B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286" y="1858353"/>
            <a:ext cx="3250309" cy="2008831"/>
          </a:xfrm>
          <a:prstGeom prst="rect">
            <a:avLst/>
          </a:prstGeom>
        </p:spPr>
      </p:pic>
      <p:pic>
        <p:nvPicPr>
          <p:cNvPr id="32" name="Image 2">
            <a:extLst>
              <a:ext uri="{FF2B5EF4-FFF2-40B4-BE49-F238E27FC236}">
                <a16:creationId xmlns:a16="http://schemas.microsoft.com/office/drawing/2014/main" id="{E155A17D-F190-CBAF-916D-56D7FB59E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756" y="2058023"/>
            <a:ext cx="3090233" cy="1909897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40179620-D7D4-7742-9C0B-275452A4AB63}"/>
              </a:ext>
            </a:extLst>
          </p:cNvPr>
          <p:cNvSpPr txBox="1"/>
          <p:nvPr/>
        </p:nvSpPr>
        <p:spPr>
          <a:xfrm>
            <a:off x="687847" y="1409311"/>
            <a:ext cx="107073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600">
                <a:latin typeface="Bahnschrift" panose="020B0502040204020203" pitchFamily="34" charset="0"/>
              </a:rPr>
              <a:t>Pour l’intégration de vos médias, les </a:t>
            </a:r>
            <a:r>
              <a:rPr lang="fr-BE" sz="1600" b="1">
                <a:latin typeface="Bahnschrift" panose="020B0502040204020203" pitchFamily="34" charset="0"/>
              </a:rPr>
              <a:t>fonctionnalités d’accessibilité </a:t>
            </a:r>
            <a:r>
              <a:rPr lang="fr-BE" sz="1600">
                <a:latin typeface="Bahnschrift" panose="020B0502040204020203" pitchFamily="34" charset="0"/>
              </a:rPr>
              <a:t>intégrées à Moodle sont précieuses.</a:t>
            </a:r>
          </a:p>
        </p:txBody>
      </p:sp>
      <p:sp>
        <p:nvSpPr>
          <p:cNvPr id="35" name="Text 2">
            <a:extLst>
              <a:ext uri="{FF2B5EF4-FFF2-40B4-BE49-F238E27FC236}">
                <a16:creationId xmlns:a16="http://schemas.microsoft.com/office/drawing/2014/main" id="{206DD2C5-F431-6DD9-78A7-F6C58942F7E2}"/>
              </a:ext>
            </a:extLst>
          </p:cNvPr>
          <p:cNvSpPr/>
          <p:nvPr/>
        </p:nvSpPr>
        <p:spPr>
          <a:xfrm>
            <a:off x="831498" y="4246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Vidéos et Audio</a:t>
            </a:r>
            <a:endParaRPr lang="en-US" sz="2400"/>
          </a:p>
        </p:txBody>
      </p:sp>
      <p:sp>
        <p:nvSpPr>
          <p:cNvPr id="36" name="Text 3">
            <a:extLst>
              <a:ext uri="{FF2B5EF4-FFF2-40B4-BE49-F238E27FC236}">
                <a16:creationId xmlns:a16="http://schemas.microsoft.com/office/drawing/2014/main" id="{0C1659BA-E2D3-491A-00FE-3AFDE0B6CFB8}"/>
              </a:ext>
            </a:extLst>
          </p:cNvPr>
          <p:cNvSpPr/>
          <p:nvPr/>
        </p:nvSpPr>
        <p:spPr>
          <a:xfrm>
            <a:off x="831499" y="4557594"/>
            <a:ext cx="3250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Sous-titrage, transcription</a:t>
            </a:r>
            <a:b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</a:b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et audiodescription </a:t>
            </a:r>
            <a:r>
              <a:rPr lang="en-US" sz="1550" err="1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systématiquement</a:t>
            </a: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pour tous les contenus </a:t>
            </a:r>
            <a:r>
              <a:rPr lang="en-US" sz="1550" err="1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multimédias</a:t>
            </a: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. 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37" name="Text 2">
            <a:extLst>
              <a:ext uri="{FF2B5EF4-FFF2-40B4-BE49-F238E27FC236}">
                <a16:creationId xmlns:a16="http://schemas.microsoft.com/office/drawing/2014/main" id="{E038B64F-921A-FD2D-67D2-41DAEAAE3B76}"/>
              </a:ext>
            </a:extLst>
          </p:cNvPr>
          <p:cNvSpPr/>
          <p:nvPr/>
        </p:nvSpPr>
        <p:spPr>
          <a:xfrm>
            <a:off x="4196683" y="42458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Images et </a:t>
            </a:r>
            <a:r>
              <a:rPr lang="en-US" sz="24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infographies</a:t>
            </a:r>
            <a:endParaRPr lang="en-US" sz="2400"/>
          </a:p>
        </p:txBody>
      </p:sp>
      <p:sp>
        <p:nvSpPr>
          <p:cNvPr id="38" name="Text 3">
            <a:extLst>
              <a:ext uri="{FF2B5EF4-FFF2-40B4-BE49-F238E27FC236}">
                <a16:creationId xmlns:a16="http://schemas.microsoft.com/office/drawing/2014/main" id="{037FE15C-4A24-A63D-9BCC-4B031024D855}"/>
              </a:ext>
            </a:extLst>
          </p:cNvPr>
          <p:cNvSpPr/>
          <p:nvPr/>
        </p:nvSpPr>
        <p:spPr>
          <a:xfrm>
            <a:off x="4196684" y="4556794"/>
            <a:ext cx="288191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fr-BE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Descriptions alternatives concises et pertinentes pour les visuels informatifs, respect des contrastes et tailles de police.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39" name="Text 2">
            <a:extLst>
              <a:ext uri="{FF2B5EF4-FFF2-40B4-BE49-F238E27FC236}">
                <a16:creationId xmlns:a16="http://schemas.microsoft.com/office/drawing/2014/main" id="{912405D2-C084-57C8-1541-DDA50CC6884A}"/>
              </a:ext>
            </a:extLst>
          </p:cNvPr>
          <p:cNvSpPr/>
          <p:nvPr/>
        </p:nvSpPr>
        <p:spPr>
          <a:xfrm>
            <a:off x="7962876" y="42458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Documents</a:t>
            </a:r>
            <a:endParaRPr lang="en-US" sz="2400"/>
          </a:p>
        </p:txBody>
      </p:sp>
      <p:sp>
        <p:nvSpPr>
          <p:cNvPr id="40" name="Text 3">
            <a:extLst>
              <a:ext uri="{FF2B5EF4-FFF2-40B4-BE49-F238E27FC236}">
                <a16:creationId xmlns:a16="http://schemas.microsoft.com/office/drawing/2014/main" id="{6C2A4682-0D73-4031-6CCE-68EBF543F22C}"/>
              </a:ext>
            </a:extLst>
          </p:cNvPr>
          <p:cNvSpPr/>
          <p:nvPr/>
        </p:nvSpPr>
        <p:spPr>
          <a:xfrm>
            <a:off x="7962876" y="4555994"/>
            <a:ext cx="371693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fr-BE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Utilisation prudente des PDF, préférence pour Word ou HTML.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393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89652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Outils</a:t>
            </a: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et conseils pratiques</a:t>
            </a:r>
            <a:endParaRPr lang="en-US" sz="3900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CC41B0C3-FF6C-5A88-4B98-47CA59214A39}"/>
              </a:ext>
            </a:extLst>
          </p:cNvPr>
          <p:cNvSpPr/>
          <p:nvPr/>
        </p:nvSpPr>
        <p:spPr>
          <a:xfrm>
            <a:off x="464606" y="206569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CEF2DFB3-F582-94C3-4B65-560F4CE2A135}"/>
              </a:ext>
            </a:extLst>
          </p:cNvPr>
          <p:cNvSpPr/>
          <p:nvPr/>
        </p:nvSpPr>
        <p:spPr>
          <a:xfrm>
            <a:off x="539020" y="210289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30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E3282A47-6863-A33B-0215-7C4050AC428E}"/>
              </a:ext>
            </a:extLst>
          </p:cNvPr>
          <p:cNvSpPr/>
          <p:nvPr/>
        </p:nvSpPr>
        <p:spPr>
          <a:xfrm>
            <a:off x="1109448" y="2133912"/>
            <a:ext cx="39887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Des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outils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spécifiques</a:t>
            </a:r>
            <a:endParaRPr lang="en-US" sz="195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E6D7CC47-5EC2-C39F-E9F3-B092DDFAAF52}"/>
              </a:ext>
            </a:extLst>
          </p:cNvPr>
          <p:cNvSpPr/>
          <p:nvPr/>
        </p:nvSpPr>
        <p:spPr>
          <a:xfrm>
            <a:off x="1118567" y="2488443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500"/>
              </a:lnSpc>
            </a:pP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Color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Contrast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Checker, Palette Builder, </a:t>
            </a: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snippets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 code et modèles de cours </a:t>
            </a: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preconfigures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fr-BE" sz="1550" b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check-list “</a:t>
            </a:r>
            <a:r>
              <a:rPr lang="fr-BE" sz="1550" b="1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B.a</a:t>
            </a:r>
            <a:r>
              <a:rPr lang="fr-BE" sz="1550" b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-ba de l’accessibilité”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…</a:t>
            </a:r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B2AF23F7-613C-3458-AD72-262A97D5D5E8}"/>
              </a:ext>
            </a:extLst>
          </p:cNvPr>
          <p:cNvSpPr/>
          <p:nvPr/>
        </p:nvSpPr>
        <p:spPr>
          <a:xfrm>
            <a:off x="464606" y="36743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DE95152A-6253-2EC7-D39E-115FB56D59B7}"/>
              </a:ext>
            </a:extLst>
          </p:cNvPr>
          <p:cNvSpPr/>
          <p:nvPr/>
        </p:nvSpPr>
        <p:spPr>
          <a:xfrm>
            <a:off x="539020" y="37115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30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B295C362-2547-1819-989D-12B85B122F25}"/>
              </a:ext>
            </a:extLst>
          </p:cNvPr>
          <p:cNvSpPr/>
          <p:nvPr/>
        </p:nvSpPr>
        <p:spPr>
          <a:xfrm>
            <a:off x="1109448" y="3742566"/>
            <a:ext cx="25450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</a:rPr>
              <a:t>Des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</a:rPr>
              <a:t>recommandations</a:t>
            </a:r>
            <a:endParaRPr lang="en-US" sz="195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C53BDF59-A7B9-E083-6C9E-5BC8359DE397}"/>
              </a:ext>
            </a:extLst>
          </p:cNvPr>
          <p:cNvSpPr/>
          <p:nvPr/>
        </p:nvSpPr>
        <p:spPr>
          <a:xfrm>
            <a:off x="1118567" y="4080718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Titres pour C4L, titres de sections courts, ne pas véhiculer l’information uniquement par la couleur, vérification de page zoomée, texte non-justifié …</a:t>
            </a:r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1F7AA1DD-F50F-3DD8-DE40-DF909742B803}"/>
              </a:ext>
            </a:extLst>
          </p:cNvPr>
          <p:cNvSpPr/>
          <p:nvPr/>
        </p:nvSpPr>
        <p:spPr>
          <a:xfrm>
            <a:off x="464605" y="513428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5E814FC7-7428-5E09-12B1-E74918C661E6}"/>
              </a:ext>
            </a:extLst>
          </p:cNvPr>
          <p:cNvSpPr/>
          <p:nvPr/>
        </p:nvSpPr>
        <p:spPr>
          <a:xfrm>
            <a:off x="539019" y="51714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300"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19F2B626-9D69-E72D-FD47-BC39B94A4AAB}"/>
              </a:ext>
            </a:extLst>
          </p:cNvPr>
          <p:cNvSpPr/>
          <p:nvPr/>
        </p:nvSpPr>
        <p:spPr>
          <a:xfrm>
            <a:off x="1109448" y="5202509"/>
            <a:ext cx="26703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Approche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du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langage</a:t>
            </a:r>
            <a:endParaRPr lang="en-US" sz="1950"/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5FEFB51B-D64D-A9F2-B85F-207A319F8440}"/>
              </a:ext>
            </a:extLst>
          </p:cNvPr>
          <p:cNvSpPr/>
          <p:nvPr/>
        </p:nvSpPr>
        <p:spPr>
          <a:xfrm>
            <a:off x="1121889" y="5511475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Titres courts, liens explicites, messages clairs pour guider efficacement les utilisateurs de lecteurs d'écran, …</a:t>
            </a:r>
          </a:p>
        </p:txBody>
      </p:sp>
      <p:sp>
        <p:nvSpPr>
          <p:cNvPr id="21" name="Shape 14">
            <a:extLst>
              <a:ext uri="{FF2B5EF4-FFF2-40B4-BE49-F238E27FC236}">
                <a16:creationId xmlns:a16="http://schemas.microsoft.com/office/drawing/2014/main" id="{FA431DAA-9874-2E8F-5187-701601404BA5}"/>
              </a:ext>
            </a:extLst>
          </p:cNvPr>
          <p:cNvSpPr/>
          <p:nvPr/>
        </p:nvSpPr>
        <p:spPr>
          <a:xfrm>
            <a:off x="6960558" y="20346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8B3817FC-E2B6-0EC8-4D9D-F721EDB7362B}"/>
              </a:ext>
            </a:extLst>
          </p:cNvPr>
          <p:cNvSpPr/>
          <p:nvPr/>
        </p:nvSpPr>
        <p:spPr>
          <a:xfrm>
            <a:off x="7034972" y="20718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300"/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F124C7A1-A69B-2C68-77D0-72CA21E01D52}"/>
              </a:ext>
            </a:extLst>
          </p:cNvPr>
          <p:cNvSpPr/>
          <p:nvPr/>
        </p:nvSpPr>
        <p:spPr>
          <a:xfrm>
            <a:off x="7605401" y="21028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Paramètres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Moodle</a:t>
            </a:r>
            <a:endParaRPr lang="en-US" sz="195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0AFC11E3-B1BB-3CF5-F54B-D8E1ACC34FE3}"/>
              </a:ext>
            </a:extLst>
          </p:cNvPr>
          <p:cNvSpPr/>
          <p:nvPr/>
        </p:nvSpPr>
        <p:spPr>
          <a:xfrm>
            <a:off x="7605400" y="2444543"/>
            <a:ext cx="39040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500"/>
              </a:lnSpc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Maintien des options d'accessibilité permettant à chaque apprenant de personnaliser son interface.</a:t>
            </a:r>
            <a:endParaRPr lang="en-US" sz="1550">
              <a:solidFill>
                <a:srgbClr val="2B2E3C"/>
              </a:solidFill>
              <a:latin typeface="Bahnschrift" panose="020B0502040204020203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63218"/>
            <a:ext cx="8318562" cy="778935"/>
          </a:xfrm>
        </p:spPr>
        <p:txBody>
          <a:bodyPr>
            <a:normAutofit fontScale="90000"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Accompagnement pédagogique</a:t>
            </a: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8CAB713-FB12-E4E3-66EF-F0BFD23CB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764" y="2613904"/>
            <a:ext cx="5040764" cy="5040764"/>
          </a:xfrm>
          <a:prstGeom prst="rect">
            <a:avLst/>
          </a:prstGeom>
        </p:spPr>
      </p:pic>
      <p:sp>
        <p:nvSpPr>
          <p:cNvPr id="3" name="Text 17">
            <a:extLst>
              <a:ext uri="{FF2B5EF4-FFF2-40B4-BE49-F238E27FC236}">
                <a16:creationId xmlns:a16="http://schemas.microsoft.com/office/drawing/2014/main" id="{FD29B1C5-D9E9-61FD-3B01-01006B7261AF}"/>
              </a:ext>
            </a:extLst>
          </p:cNvPr>
          <p:cNvSpPr/>
          <p:nvPr/>
        </p:nvSpPr>
        <p:spPr>
          <a:xfrm>
            <a:off x="6925671" y="9709538"/>
            <a:ext cx="12424434" cy="988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Maintien des options d'accessibilité permettant à chaque apprenant de personnaliser son interface.</a:t>
            </a:r>
            <a:endParaRPr lang="en-US" sz="15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482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89652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Outils</a:t>
            </a: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et conseils pratiques</a:t>
            </a:r>
            <a:endParaRPr lang="en-US" sz="390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E6D7CC47-5EC2-C39F-E9F3-B092DDFAAF52}"/>
              </a:ext>
            </a:extLst>
          </p:cNvPr>
          <p:cNvSpPr/>
          <p:nvPr/>
        </p:nvSpPr>
        <p:spPr>
          <a:xfrm>
            <a:off x="687847" y="1850066"/>
            <a:ext cx="5634514" cy="864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500"/>
              </a:lnSpc>
            </a:pPr>
            <a:br>
              <a:rPr lang="fr-BE" sz="1600">
                <a:hlinkClick r:id="rId4"/>
              </a:rPr>
            </a:br>
            <a:r>
              <a:rPr lang="fr-BE" sz="1600">
                <a:hlinkClick r:id="rId4"/>
              </a:rPr>
              <a:t>Le contraste parfait: Un outil pour vous aider | </a:t>
            </a:r>
            <a:r>
              <a:rPr lang="fr-BE" sz="1600" err="1">
                <a:hlinkClick r:id="rId4"/>
              </a:rPr>
              <a:t>moodleforem</a:t>
            </a:r>
            <a:endParaRPr lang="fr-BE" sz="1550">
              <a:solidFill>
                <a:srgbClr val="2B2E3C"/>
              </a:solidFill>
              <a:latin typeface="Bahnschrift" panose="020B0502040204020203" pitchFamily="34" charset="0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63218"/>
            <a:ext cx="8318562" cy="778935"/>
          </a:xfrm>
        </p:spPr>
        <p:txBody>
          <a:bodyPr>
            <a:normAutofit fontScale="90000"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Accompagnement pédagogique</a:t>
            </a: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8CAB713-FB12-E4E3-66EF-F0BFD23CB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764" y="2613904"/>
            <a:ext cx="5040764" cy="5040764"/>
          </a:xfrm>
          <a:prstGeom prst="rect">
            <a:avLst/>
          </a:prstGeom>
        </p:spPr>
      </p:pic>
      <p:sp>
        <p:nvSpPr>
          <p:cNvPr id="3" name="Text 17">
            <a:extLst>
              <a:ext uri="{FF2B5EF4-FFF2-40B4-BE49-F238E27FC236}">
                <a16:creationId xmlns:a16="http://schemas.microsoft.com/office/drawing/2014/main" id="{FD29B1C5-D9E9-61FD-3B01-01006B7261AF}"/>
              </a:ext>
            </a:extLst>
          </p:cNvPr>
          <p:cNvSpPr/>
          <p:nvPr/>
        </p:nvSpPr>
        <p:spPr>
          <a:xfrm>
            <a:off x="6925671" y="9709538"/>
            <a:ext cx="12424434" cy="988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Maintien des options d'accessibilité permettant à chaque apprenant de personnaliser son interface.</a:t>
            </a:r>
            <a:endParaRPr lang="en-US" sz="15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942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Text 17">
            <a:extLst>
              <a:ext uri="{FF2B5EF4-FFF2-40B4-BE49-F238E27FC236}">
                <a16:creationId xmlns:a16="http://schemas.microsoft.com/office/drawing/2014/main" id="{FD29B1C5-D9E9-61FD-3B01-01006B7261AF}"/>
              </a:ext>
            </a:extLst>
          </p:cNvPr>
          <p:cNvSpPr/>
          <p:nvPr/>
        </p:nvSpPr>
        <p:spPr>
          <a:xfrm>
            <a:off x="6925671" y="9709538"/>
            <a:ext cx="12424434" cy="988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Maintien des options d'accessibilité permettant à chaque apprenant de personnaliser son interface.</a:t>
            </a:r>
            <a:endParaRPr lang="en-US" sz="155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580B34A-8474-39D0-412B-BC02CD0C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Titres C4L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D43276A-3FA9-C7C6-7A74-5AD1B982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681163"/>
            <a:ext cx="1073467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911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Text 17">
            <a:extLst>
              <a:ext uri="{FF2B5EF4-FFF2-40B4-BE49-F238E27FC236}">
                <a16:creationId xmlns:a16="http://schemas.microsoft.com/office/drawing/2014/main" id="{FD29B1C5-D9E9-61FD-3B01-01006B7261AF}"/>
              </a:ext>
            </a:extLst>
          </p:cNvPr>
          <p:cNvSpPr/>
          <p:nvPr/>
        </p:nvSpPr>
        <p:spPr>
          <a:xfrm>
            <a:off x="6925671" y="9709538"/>
            <a:ext cx="12424434" cy="988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Maintien des options d'accessibilité permettant à chaque apprenant de personnaliser son interface.</a:t>
            </a:r>
            <a:endParaRPr lang="en-US" sz="155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580B34A-8474-39D0-412B-BC02CD0C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Indicateurs couleurs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4C0881-C51A-A1F7-79BF-8FB40CEB0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0" y="1782836"/>
            <a:ext cx="11641377" cy="329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2669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Text 17">
            <a:extLst>
              <a:ext uri="{FF2B5EF4-FFF2-40B4-BE49-F238E27FC236}">
                <a16:creationId xmlns:a16="http://schemas.microsoft.com/office/drawing/2014/main" id="{FD29B1C5-D9E9-61FD-3B01-01006B7261AF}"/>
              </a:ext>
            </a:extLst>
          </p:cNvPr>
          <p:cNvSpPr/>
          <p:nvPr/>
        </p:nvSpPr>
        <p:spPr>
          <a:xfrm>
            <a:off x="6925671" y="9709538"/>
            <a:ext cx="12424434" cy="988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Maintien des options d'accessibilité permettant à chaque apprenant de personnaliser son interface.</a:t>
            </a:r>
            <a:endParaRPr lang="en-US" sz="155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B28D15-4C97-E59A-C90E-7FAFB6C8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81" y="1171151"/>
            <a:ext cx="9092794" cy="524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580B34A-8474-39D0-412B-BC02CD0C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Recommandations langage clair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7194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Problèmes dans l’utilisation d’activités H5P</a:t>
            </a:r>
          </a:p>
        </p:txBody>
      </p:sp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14DC9FF2-1B26-D8DF-5878-56DD02E27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56" y="1522427"/>
            <a:ext cx="8861663" cy="4668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751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Avertissement navigation pour le lecteur d’écran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8DF1463-3DAE-F1AC-D57A-2CBD9FA19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2" y="2980337"/>
            <a:ext cx="84963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356E783-F63F-1A4E-9284-A45BC178C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2" y="1745936"/>
            <a:ext cx="11266933" cy="8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4A9DB04-AA8C-FEB7-41BE-D1DF0F828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2" y="4580537"/>
            <a:ext cx="11575312" cy="88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095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89652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Outils</a:t>
            </a: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et conseils pratiques</a:t>
            </a:r>
            <a:endParaRPr lang="en-US" sz="3900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CC41B0C3-FF6C-5A88-4B98-47CA59214A39}"/>
              </a:ext>
            </a:extLst>
          </p:cNvPr>
          <p:cNvSpPr/>
          <p:nvPr/>
        </p:nvSpPr>
        <p:spPr>
          <a:xfrm>
            <a:off x="464606" y="206569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CEF2DFB3-F582-94C3-4B65-560F4CE2A135}"/>
              </a:ext>
            </a:extLst>
          </p:cNvPr>
          <p:cNvSpPr/>
          <p:nvPr/>
        </p:nvSpPr>
        <p:spPr>
          <a:xfrm>
            <a:off x="539020" y="210289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30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E3282A47-6863-A33B-0215-7C4050AC428E}"/>
              </a:ext>
            </a:extLst>
          </p:cNvPr>
          <p:cNvSpPr/>
          <p:nvPr/>
        </p:nvSpPr>
        <p:spPr>
          <a:xfrm>
            <a:off x="1109448" y="2133912"/>
            <a:ext cx="39887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Des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outils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spécifiques</a:t>
            </a:r>
            <a:endParaRPr lang="en-US" sz="195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E6D7CC47-5EC2-C39F-E9F3-B092DDFAAF52}"/>
              </a:ext>
            </a:extLst>
          </p:cNvPr>
          <p:cNvSpPr/>
          <p:nvPr/>
        </p:nvSpPr>
        <p:spPr>
          <a:xfrm>
            <a:off x="1118567" y="2488443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500"/>
              </a:lnSpc>
            </a:pP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Color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Contrast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Checker, Palette Builder, </a:t>
            </a: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snippets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 code et modèles de cours </a:t>
            </a: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preconfigures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fr-BE" sz="1550" b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check-list “</a:t>
            </a:r>
            <a:r>
              <a:rPr lang="fr-BE" sz="1550" b="1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B.a</a:t>
            </a:r>
            <a:r>
              <a:rPr lang="fr-BE" sz="1550" b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-ba de l’accessibilité”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…</a:t>
            </a:r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B2AF23F7-613C-3458-AD72-262A97D5D5E8}"/>
              </a:ext>
            </a:extLst>
          </p:cNvPr>
          <p:cNvSpPr/>
          <p:nvPr/>
        </p:nvSpPr>
        <p:spPr>
          <a:xfrm>
            <a:off x="464606" y="36743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DE95152A-6253-2EC7-D39E-115FB56D59B7}"/>
              </a:ext>
            </a:extLst>
          </p:cNvPr>
          <p:cNvSpPr/>
          <p:nvPr/>
        </p:nvSpPr>
        <p:spPr>
          <a:xfrm>
            <a:off x="539020" y="37115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30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B295C362-2547-1819-989D-12B85B122F25}"/>
              </a:ext>
            </a:extLst>
          </p:cNvPr>
          <p:cNvSpPr/>
          <p:nvPr/>
        </p:nvSpPr>
        <p:spPr>
          <a:xfrm>
            <a:off x="1109448" y="3742566"/>
            <a:ext cx="25450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</a:rPr>
              <a:t>Des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</a:rPr>
              <a:t>recommandations</a:t>
            </a:r>
            <a:endParaRPr lang="en-US" sz="195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C53BDF59-A7B9-E083-6C9E-5BC8359DE397}"/>
              </a:ext>
            </a:extLst>
          </p:cNvPr>
          <p:cNvSpPr/>
          <p:nvPr/>
        </p:nvSpPr>
        <p:spPr>
          <a:xfrm>
            <a:off x="1118567" y="4080718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Titres pour C4L, titres de sections courts, ne pas véhiculer l’information uniquement par la couleur, vérification de page zoomée, texte non-justifié …</a:t>
            </a:r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1F7AA1DD-F50F-3DD8-DE40-DF909742B803}"/>
              </a:ext>
            </a:extLst>
          </p:cNvPr>
          <p:cNvSpPr/>
          <p:nvPr/>
        </p:nvSpPr>
        <p:spPr>
          <a:xfrm>
            <a:off x="464605" y="513428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5E814FC7-7428-5E09-12B1-E74918C661E6}"/>
              </a:ext>
            </a:extLst>
          </p:cNvPr>
          <p:cNvSpPr/>
          <p:nvPr/>
        </p:nvSpPr>
        <p:spPr>
          <a:xfrm>
            <a:off x="539019" y="51714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300"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19F2B626-9D69-E72D-FD47-BC39B94A4AAB}"/>
              </a:ext>
            </a:extLst>
          </p:cNvPr>
          <p:cNvSpPr/>
          <p:nvPr/>
        </p:nvSpPr>
        <p:spPr>
          <a:xfrm>
            <a:off x="1109448" y="5202509"/>
            <a:ext cx="26703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Approche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du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langage</a:t>
            </a:r>
            <a:endParaRPr lang="en-US" sz="1950"/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5FEFB51B-D64D-A9F2-B85F-207A319F8440}"/>
              </a:ext>
            </a:extLst>
          </p:cNvPr>
          <p:cNvSpPr/>
          <p:nvPr/>
        </p:nvSpPr>
        <p:spPr>
          <a:xfrm>
            <a:off x="1121889" y="5511475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Titres courts, liens explicites, messages clairs pour guider efficacement les utilisateurs de lecteurs d'écran, …</a:t>
            </a:r>
          </a:p>
        </p:txBody>
      </p:sp>
      <p:sp>
        <p:nvSpPr>
          <p:cNvPr id="21" name="Shape 14">
            <a:extLst>
              <a:ext uri="{FF2B5EF4-FFF2-40B4-BE49-F238E27FC236}">
                <a16:creationId xmlns:a16="http://schemas.microsoft.com/office/drawing/2014/main" id="{FA431DAA-9874-2E8F-5187-701601404BA5}"/>
              </a:ext>
            </a:extLst>
          </p:cNvPr>
          <p:cNvSpPr/>
          <p:nvPr/>
        </p:nvSpPr>
        <p:spPr>
          <a:xfrm>
            <a:off x="6960558" y="20346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8B3817FC-E2B6-0EC8-4D9D-F721EDB7362B}"/>
              </a:ext>
            </a:extLst>
          </p:cNvPr>
          <p:cNvSpPr/>
          <p:nvPr/>
        </p:nvSpPr>
        <p:spPr>
          <a:xfrm>
            <a:off x="7034972" y="20718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300"/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F124C7A1-A69B-2C68-77D0-72CA21E01D52}"/>
              </a:ext>
            </a:extLst>
          </p:cNvPr>
          <p:cNvSpPr/>
          <p:nvPr/>
        </p:nvSpPr>
        <p:spPr>
          <a:xfrm>
            <a:off x="7605401" y="21028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Paramètres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Moodle</a:t>
            </a:r>
            <a:endParaRPr lang="en-US" sz="195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0AFC11E3-B1BB-3CF5-F54B-D8E1ACC34FE3}"/>
              </a:ext>
            </a:extLst>
          </p:cNvPr>
          <p:cNvSpPr/>
          <p:nvPr/>
        </p:nvSpPr>
        <p:spPr>
          <a:xfrm>
            <a:off x="7605400" y="2444543"/>
            <a:ext cx="39040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500"/>
              </a:lnSpc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Maintien des options d'accessibilité permettant à chaque apprenant de personnaliser son interface.</a:t>
            </a:r>
            <a:endParaRPr lang="en-US" sz="1550">
              <a:solidFill>
                <a:srgbClr val="2B2E3C"/>
              </a:solidFill>
              <a:latin typeface="Bahnschrift" panose="020B0502040204020203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63218"/>
            <a:ext cx="8318562" cy="778935"/>
          </a:xfrm>
        </p:spPr>
        <p:txBody>
          <a:bodyPr>
            <a:normAutofit fontScale="90000"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Accompagnement pédagogique</a:t>
            </a: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8CAB713-FB12-E4E3-66EF-F0BFD23CB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764" y="2613904"/>
            <a:ext cx="5040764" cy="5040764"/>
          </a:xfrm>
          <a:prstGeom prst="rect">
            <a:avLst/>
          </a:prstGeom>
        </p:spPr>
      </p:pic>
      <p:sp>
        <p:nvSpPr>
          <p:cNvPr id="3" name="Text 17">
            <a:extLst>
              <a:ext uri="{FF2B5EF4-FFF2-40B4-BE49-F238E27FC236}">
                <a16:creationId xmlns:a16="http://schemas.microsoft.com/office/drawing/2014/main" id="{FD29B1C5-D9E9-61FD-3B01-01006B7261AF}"/>
              </a:ext>
            </a:extLst>
          </p:cNvPr>
          <p:cNvSpPr/>
          <p:nvPr/>
        </p:nvSpPr>
        <p:spPr>
          <a:xfrm>
            <a:off x="6925671" y="9709538"/>
            <a:ext cx="12424434" cy="988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Maintien des options d'accessibilité permettant à chaque apprenant de personnaliser son interface.</a:t>
            </a:r>
            <a:endParaRPr lang="en-US" sz="15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450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EDB33184-4486-46CD-B6B6-EA6379D96F5B}"/>
              </a:ext>
            </a:extLst>
          </p:cNvPr>
          <p:cNvSpPr/>
          <p:nvPr/>
        </p:nvSpPr>
        <p:spPr>
          <a:xfrm>
            <a:off x="731035" y="134608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Contexte du </a:t>
            </a: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projet</a:t>
            </a:r>
            <a:endParaRPr lang="en-US" sz="3900"/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9593A715-8FBA-BCE6-57B3-A8066816BEBB}"/>
              </a:ext>
            </a:extLst>
          </p:cNvPr>
          <p:cNvSpPr/>
          <p:nvPr/>
        </p:nvSpPr>
        <p:spPr>
          <a:xfrm>
            <a:off x="731035" y="229647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D25713E3-9397-47E1-BD30-8C8325DB9DFF}"/>
              </a:ext>
            </a:extLst>
          </p:cNvPr>
          <p:cNvSpPr/>
          <p:nvPr/>
        </p:nvSpPr>
        <p:spPr>
          <a:xfrm>
            <a:off x="805449" y="233368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30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B604E63F-4AEF-D0FD-ABC3-D39DBDBDC7A0}"/>
              </a:ext>
            </a:extLst>
          </p:cNvPr>
          <p:cNvSpPr/>
          <p:nvPr/>
        </p:nvSpPr>
        <p:spPr>
          <a:xfrm>
            <a:off x="1375877" y="2364700"/>
            <a:ext cx="32581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Digilearn Studio by Forem</a:t>
            </a:r>
            <a:endParaRPr lang="en-US" sz="195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A1FBC90B-081A-B812-51AD-CAD45C053FCB}"/>
              </a:ext>
            </a:extLst>
          </p:cNvPr>
          <p:cNvSpPr/>
          <p:nvPr/>
        </p:nvSpPr>
        <p:spPr>
          <a:xfrm>
            <a:off x="1375877" y="2786538"/>
            <a:ext cx="431696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Studio de création d'outils numériques pour l'organisme belge francophone de l'emploi, </a:t>
            </a:r>
            <a:br>
              <a:rPr lang="en-US" sz="160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</a:br>
            <a:r>
              <a:rPr lang="en-US" sz="160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le Forem.</a:t>
            </a:r>
            <a:endParaRPr lang="en-US" sz="1600">
              <a:latin typeface="Bahnschrift" panose="020B0502040204020203" pitchFamily="34" charset="0"/>
            </a:endParaRPr>
          </a:p>
        </p:txBody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30D22A1D-DA48-5E85-CE69-12D64FA6CA2A}"/>
              </a:ext>
            </a:extLst>
          </p:cNvPr>
          <p:cNvSpPr/>
          <p:nvPr/>
        </p:nvSpPr>
        <p:spPr>
          <a:xfrm>
            <a:off x="6157189" y="2313086"/>
            <a:ext cx="370328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F3FD6908-DD56-ECB9-4315-0A528B9F74A6}"/>
              </a:ext>
            </a:extLst>
          </p:cNvPr>
          <p:cNvSpPr/>
          <p:nvPr/>
        </p:nvSpPr>
        <p:spPr>
          <a:xfrm>
            <a:off x="6231603" y="2350293"/>
            <a:ext cx="24688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30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53D88217-5B73-DB57-1F6D-36723613E05C}"/>
              </a:ext>
            </a:extLst>
          </p:cNvPr>
          <p:cNvSpPr/>
          <p:nvPr/>
        </p:nvSpPr>
        <p:spPr>
          <a:xfrm>
            <a:off x="6802032" y="2381309"/>
            <a:ext cx="35095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Obligation institutionnelle et morale</a:t>
            </a:r>
            <a:endParaRPr lang="en-US" sz="1950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A0871089-F6B6-C1DD-3915-178EB884D93F}"/>
              </a:ext>
            </a:extLst>
          </p:cNvPr>
          <p:cNvSpPr/>
          <p:nvPr/>
        </p:nvSpPr>
        <p:spPr>
          <a:xfrm>
            <a:off x="6802032" y="2810530"/>
            <a:ext cx="477140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L'accessibilité comme responsabilité fondamentale dans notre mission pédagogique et institutionnelle.</a:t>
            </a:r>
            <a:endParaRPr lang="en-US" sz="1600">
              <a:latin typeface="Bahnschrift" panose="020B0502040204020203" pitchFamily="34" charset="0"/>
            </a:endParaRPr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69320FF0-8CA4-CD89-F02D-73727F4717AF}"/>
              </a:ext>
            </a:extLst>
          </p:cNvPr>
          <p:cNvSpPr/>
          <p:nvPr/>
        </p:nvSpPr>
        <p:spPr>
          <a:xfrm>
            <a:off x="731035" y="382583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55ACE0F7-8650-A317-0AE2-C4646BDAC1AC}"/>
              </a:ext>
            </a:extLst>
          </p:cNvPr>
          <p:cNvSpPr/>
          <p:nvPr/>
        </p:nvSpPr>
        <p:spPr>
          <a:xfrm>
            <a:off x="805449" y="386304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300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CFF399B7-F672-1C93-21E9-550AA6C8F4F2}"/>
              </a:ext>
            </a:extLst>
          </p:cNvPr>
          <p:cNvSpPr/>
          <p:nvPr/>
        </p:nvSpPr>
        <p:spPr>
          <a:xfrm>
            <a:off x="1375876" y="3894058"/>
            <a:ext cx="4052771" cy="635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latin typeface="Bitter Medium" charset="0"/>
              </a:rPr>
              <a:t>Ressources</a:t>
            </a:r>
            <a:r>
              <a:rPr lang="en-US" sz="1950">
                <a:latin typeface="Bitter Medium" charset="0"/>
              </a:rPr>
              <a:t> </a:t>
            </a:r>
            <a:r>
              <a:rPr lang="en-US" sz="1950" err="1">
                <a:latin typeface="Bitter Medium" charset="0"/>
              </a:rPr>
              <a:t>pédagogiques</a:t>
            </a:r>
            <a:endParaRPr lang="en-US" sz="1950">
              <a:latin typeface="Bitter Medium" charset="0"/>
            </a:endParaRPr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11AB028F-D0A7-18FC-380B-6BEAB5E1A53C}"/>
              </a:ext>
            </a:extLst>
          </p:cNvPr>
          <p:cNvSpPr/>
          <p:nvPr/>
        </p:nvSpPr>
        <p:spPr>
          <a:xfrm>
            <a:off x="1375878" y="4323278"/>
            <a:ext cx="4128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Former les formateurs et formatrices aux bonnes pratiques d'accessibilité.</a:t>
            </a:r>
            <a:endParaRPr lang="en-US" sz="1600">
              <a:latin typeface="Bahnschrift" panose="020B0502040204020203" pitchFamily="34" charset="0"/>
            </a:endParaRPr>
          </a:p>
        </p:txBody>
      </p:sp>
      <p:sp>
        <p:nvSpPr>
          <p:cNvPr id="17" name="Shape 13">
            <a:extLst>
              <a:ext uri="{FF2B5EF4-FFF2-40B4-BE49-F238E27FC236}">
                <a16:creationId xmlns:a16="http://schemas.microsoft.com/office/drawing/2014/main" id="{65EA8EC5-FBF4-267F-DDB9-E82A333F2BD9}"/>
              </a:ext>
            </a:extLst>
          </p:cNvPr>
          <p:cNvSpPr/>
          <p:nvPr/>
        </p:nvSpPr>
        <p:spPr>
          <a:xfrm>
            <a:off x="6157189" y="3842444"/>
            <a:ext cx="370328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ACB34AB4-0E7E-B4BF-6D33-9DDDDFFF5208}"/>
              </a:ext>
            </a:extLst>
          </p:cNvPr>
          <p:cNvSpPr/>
          <p:nvPr/>
        </p:nvSpPr>
        <p:spPr>
          <a:xfrm>
            <a:off x="6231603" y="3879651"/>
            <a:ext cx="24688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300"/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8EA05E50-E19B-95D4-C627-303F4EDDC6FB}"/>
              </a:ext>
            </a:extLst>
          </p:cNvPr>
          <p:cNvSpPr/>
          <p:nvPr/>
        </p:nvSpPr>
        <p:spPr>
          <a:xfrm>
            <a:off x="6802032" y="3910667"/>
            <a:ext cx="21468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Notre positionnement</a:t>
            </a:r>
            <a:endParaRPr lang="en-US" sz="1950"/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F66125DC-2EA5-40C1-7A7D-B99D968A2403}"/>
              </a:ext>
            </a:extLst>
          </p:cNvPr>
          <p:cNvSpPr/>
          <p:nvPr/>
        </p:nvSpPr>
        <p:spPr>
          <a:xfrm>
            <a:off x="6802032" y="4339887"/>
            <a:ext cx="477140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Technopédagogue et conceptrice engagées, non-spécialistes mais convaincues de l'importance de l'inclusion</a:t>
            </a:r>
            <a:r>
              <a:rPr lang="en-US" sz="160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00"/>
          </a:p>
        </p:txBody>
      </p:sp>
      <p:pic>
        <p:nvPicPr>
          <p:cNvPr id="21" name="Image 0">
            <a:extLst>
              <a:ext uri="{FF2B5EF4-FFF2-40B4-BE49-F238E27FC236}">
                <a16:creationId xmlns:a16="http://schemas.microsoft.com/office/drawing/2014/main" id="{F4B4FD16-B493-AAF7-45E7-5EF1C278E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82" y="-23769"/>
            <a:ext cx="7349550" cy="1246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797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71166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Optimiser</a:t>
            </a:r>
            <a:r>
              <a:rPr lang="en-US" sz="36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les </a:t>
            </a:r>
            <a:r>
              <a:rPr lang="en-US" sz="36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apprentissages</a:t>
            </a:r>
            <a:r>
              <a:rPr lang="en-US" sz="36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sur </a:t>
            </a:r>
            <a:r>
              <a:rPr lang="en-US" sz="36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l’accessibilité</a:t>
            </a:r>
            <a:endParaRPr lang="en-US" sz="3600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1435"/>
            <a:ext cx="10840974" cy="799530"/>
          </a:xfrm>
        </p:spPr>
        <p:txBody>
          <a:bodyPr>
            <a:normAutofit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Accompagnement pédagogique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0179620-D7D4-7742-9C0B-275452A4AB63}"/>
              </a:ext>
            </a:extLst>
          </p:cNvPr>
          <p:cNvSpPr txBox="1"/>
          <p:nvPr/>
        </p:nvSpPr>
        <p:spPr>
          <a:xfrm>
            <a:off x="687847" y="1409311"/>
            <a:ext cx="10707387" cy="375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>
                <a:latin typeface="Bahnschrift" panose="020B0502040204020203" pitchFamily="34" charset="0"/>
              </a:rPr>
              <a:t>Deux phases, </a:t>
            </a:r>
            <a:r>
              <a:rPr lang="en-US" sz="1600" err="1">
                <a:latin typeface="Bahnschrift" panose="020B0502040204020203" pitchFamily="34" charset="0"/>
              </a:rPr>
              <a:t>une</a:t>
            </a:r>
            <a:r>
              <a:rPr lang="en-US" sz="1600">
                <a:latin typeface="Bahnschrift" panose="020B0502040204020203" pitchFamily="34" charset="0"/>
              </a:rPr>
              <a:t> phase de </a:t>
            </a:r>
            <a:r>
              <a:rPr lang="en-US" sz="1600" err="1">
                <a:latin typeface="Bahnschrift" panose="020B0502040204020203" pitchFamily="34" charset="0"/>
              </a:rPr>
              <a:t>sensibilisation</a:t>
            </a:r>
            <a:r>
              <a:rPr lang="en-US" sz="1600">
                <a:latin typeface="Bahnschrift" panose="020B0502040204020203" pitchFamily="34" charset="0"/>
              </a:rPr>
              <a:t> </a:t>
            </a:r>
            <a:r>
              <a:rPr lang="en-US" sz="1600" err="1">
                <a:latin typeface="Bahnschrift" panose="020B0502040204020203" pitchFamily="34" charset="0"/>
              </a:rPr>
              <a:t>d’abord</a:t>
            </a:r>
            <a:r>
              <a:rPr lang="en-US" sz="1600">
                <a:latin typeface="Bahnschrift" panose="020B0502040204020203" pitchFamily="34" charset="0"/>
              </a:rPr>
              <a:t>, </a:t>
            </a:r>
            <a:r>
              <a:rPr lang="en-US" sz="1600" err="1">
                <a:latin typeface="Bahnschrift" panose="020B0502040204020203" pitchFamily="34" charset="0"/>
              </a:rPr>
              <a:t>puis</a:t>
            </a:r>
            <a:r>
              <a:rPr lang="en-US" sz="1600">
                <a:latin typeface="Bahnschrift" panose="020B0502040204020203" pitchFamily="34" charset="0"/>
              </a:rPr>
              <a:t> </a:t>
            </a:r>
            <a:r>
              <a:rPr lang="en-US" sz="1600" err="1">
                <a:latin typeface="Bahnschrift" panose="020B0502040204020203" pitchFamily="34" charset="0"/>
              </a:rPr>
              <a:t>une</a:t>
            </a:r>
            <a:r>
              <a:rPr lang="en-US" sz="1600">
                <a:latin typeface="Bahnschrift" panose="020B0502040204020203" pitchFamily="34" charset="0"/>
              </a:rPr>
              <a:t> phase </a:t>
            </a:r>
            <a:r>
              <a:rPr lang="en-US" sz="1600" err="1">
                <a:latin typeface="Bahnschrift" panose="020B0502040204020203" pitchFamily="34" charset="0"/>
              </a:rPr>
              <a:t>d’apprentissages</a:t>
            </a:r>
            <a:r>
              <a:rPr lang="en-US" sz="1600">
                <a:latin typeface="Bahnschrift" panose="020B0502040204020203" pitchFamily="34" charset="0"/>
              </a:rPr>
              <a:t> pratiques </a:t>
            </a:r>
            <a:r>
              <a:rPr lang="en-US" sz="1600" err="1">
                <a:latin typeface="Bahnschrift" panose="020B0502040204020203" pitchFamily="34" charset="0"/>
              </a:rPr>
              <a:t>en</a:t>
            </a:r>
            <a:r>
              <a:rPr lang="en-US" sz="1600">
                <a:latin typeface="Bahnschrift" panose="020B0502040204020203" pitchFamily="34" charset="0"/>
              </a:rPr>
              <a:t> micro-learning. </a:t>
            </a:r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id="{8140CAE4-1774-011F-BC27-58D785DD3DEF}"/>
              </a:ext>
            </a:extLst>
          </p:cNvPr>
          <p:cNvSpPr/>
          <p:nvPr/>
        </p:nvSpPr>
        <p:spPr>
          <a:xfrm>
            <a:off x="1358823" y="2178286"/>
            <a:ext cx="28136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Adéquation Forme/Fond</a:t>
            </a:r>
            <a:endParaRPr lang="en-US" sz="1950"/>
          </a:p>
        </p:txBody>
      </p:sp>
      <p:sp>
        <p:nvSpPr>
          <p:cNvPr id="51" name="Text 3">
            <a:extLst>
              <a:ext uri="{FF2B5EF4-FFF2-40B4-BE49-F238E27FC236}">
                <a16:creationId xmlns:a16="http://schemas.microsoft.com/office/drawing/2014/main" id="{9C6104CE-2833-F723-C3B5-549AE8C2B064}"/>
              </a:ext>
            </a:extLst>
          </p:cNvPr>
          <p:cNvSpPr/>
          <p:nvPr/>
        </p:nvSpPr>
        <p:spPr>
          <a:xfrm>
            <a:off x="231360" y="2564840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Modules exemplaires utilisant Moodle et H5P de manière accessible.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52" name="Text 6">
            <a:extLst>
              <a:ext uri="{FF2B5EF4-FFF2-40B4-BE49-F238E27FC236}">
                <a16:creationId xmlns:a16="http://schemas.microsoft.com/office/drawing/2014/main" id="{AEBC452A-505F-2A64-7EF7-E35A1F29531E}"/>
              </a:ext>
            </a:extLst>
          </p:cNvPr>
          <p:cNvSpPr/>
          <p:nvPr/>
        </p:nvSpPr>
        <p:spPr>
          <a:xfrm>
            <a:off x="774464" y="3992143"/>
            <a:ext cx="33980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Personas et mise </a:t>
            </a:r>
            <a:r>
              <a:rPr lang="en-US" sz="195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en</a:t>
            </a: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situation</a:t>
            </a:r>
            <a:endParaRPr lang="en-US" sz="1950"/>
          </a:p>
        </p:txBody>
      </p:sp>
      <p:sp>
        <p:nvSpPr>
          <p:cNvPr id="53" name="Text 7">
            <a:extLst>
              <a:ext uri="{FF2B5EF4-FFF2-40B4-BE49-F238E27FC236}">
                <a16:creationId xmlns:a16="http://schemas.microsoft.com/office/drawing/2014/main" id="{7D48EEEC-4544-2AB7-4E15-7B5CAE1C4122}"/>
              </a:ext>
            </a:extLst>
          </p:cNvPr>
          <p:cNvSpPr/>
          <p:nvPr/>
        </p:nvSpPr>
        <p:spPr>
          <a:xfrm>
            <a:off x="248313" y="4369557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Scénarios d'apprenants avec limitations diverses pour </a:t>
            </a:r>
            <a:r>
              <a:rPr lang="en-US" sz="1550" err="1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l'empathie</a:t>
            </a: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et la </a:t>
            </a:r>
            <a:r>
              <a:rPr lang="en-US" sz="1550" err="1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rétention</a:t>
            </a: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54" name="Text 4">
            <a:extLst>
              <a:ext uri="{FF2B5EF4-FFF2-40B4-BE49-F238E27FC236}">
                <a16:creationId xmlns:a16="http://schemas.microsoft.com/office/drawing/2014/main" id="{25B2EA0E-8FE2-A3F0-9B0D-A73601C43CC5}"/>
              </a:ext>
            </a:extLst>
          </p:cNvPr>
          <p:cNvSpPr/>
          <p:nvPr/>
        </p:nvSpPr>
        <p:spPr>
          <a:xfrm>
            <a:off x="7804451" y="2240782"/>
            <a:ext cx="27884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Simplification de la charge</a:t>
            </a:r>
            <a:b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</a:b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cognitive</a:t>
            </a:r>
            <a:endParaRPr lang="en-US" sz="1950"/>
          </a:p>
        </p:txBody>
      </p:sp>
      <p:sp>
        <p:nvSpPr>
          <p:cNvPr id="55" name="Text 5">
            <a:extLst>
              <a:ext uri="{FF2B5EF4-FFF2-40B4-BE49-F238E27FC236}">
                <a16:creationId xmlns:a16="http://schemas.microsoft.com/office/drawing/2014/main" id="{D0736709-C2C0-F7EE-2D49-1319FDD23DE1}"/>
              </a:ext>
            </a:extLst>
          </p:cNvPr>
          <p:cNvSpPr/>
          <p:nvPr/>
        </p:nvSpPr>
        <p:spPr>
          <a:xfrm>
            <a:off x="7804451" y="2882379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Titres courts, liens explicites, </a:t>
            </a:r>
            <a:r>
              <a:rPr lang="en-US" sz="1550" err="1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consignes</a:t>
            </a: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simples. </a:t>
            </a:r>
            <a:r>
              <a:rPr lang="en-US" sz="1550" err="1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Cohérence</a:t>
            </a: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et </a:t>
            </a:r>
            <a:r>
              <a:rPr lang="en-US" sz="1550" err="1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redondance</a:t>
            </a: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au sein des </a:t>
            </a:r>
            <a:r>
              <a:rPr lang="en-US" sz="1550" err="1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ressources</a:t>
            </a: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56" name="Text 8">
            <a:extLst>
              <a:ext uri="{FF2B5EF4-FFF2-40B4-BE49-F238E27FC236}">
                <a16:creationId xmlns:a16="http://schemas.microsoft.com/office/drawing/2014/main" id="{82A89A96-83C0-4718-A08A-A7374CFFCC20}"/>
              </a:ext>
            </a:extLst>
          </p:cNvPr>
          <p:cNvSpPr/>
          <p:nvPr/>
        </p:nvSpPr>
        <p:spPr>
          <a:xfrm>
            <a:off x="7787663" y="4073797"/>
            <a:ext cx="28052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Formats courts et </a:t>
            </a:r>
            <a:r>
              <a:rPr lang="en-US" sz="195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ciblés</a:t>
            </a:r>
            <a:endParaRPr lang="en-US" sz="1950"/>
          </a:p>
        </p:txBody>
      </p:sp>
      <p:sp>
        <p:nvSpPr>
          <p:cNvPr id="57" name="Text 9">
            <a:extLst>
              <a:ext uri="{FF2B5EF4-FFF2-40B4-BE49-F238E27FC236}">
                <a16:creationId xmlns:a16="http://schemas.microsoft.com/office/drawing/2014/main" id="{2ACD456A-1C4C-96B7-26EF-BBDCFC381C36}"/>
              </a:ext>
            </a:extLst>
          </p:cNvPr>
          <p:cNvSpPr/>
          <p:nvPr/>
        </p:nvSpPr>
        <p:spPr>
          <a:xfrm>
            <a:off x="7804451" y="4444250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Microlearning pour un ancrage progressif des bonnes pratiques.</a:t>
            </a:r>
            <a:endParaRPr lang="en-US" sz="1550">
              <a:latin typeface="Bahnschrift" panose="020B0502040204020203" pitchFamily="34" charset="0"/>
            </a:endParaRPr>
          </a:p>
        </p:txBody>
      </p:sp>
      <p:pic>
        <p:nvPicPr>
          <p:cNvPr id="58" name="Image 0" descr="preencoded.png">
            <a:extLst>
              <a:ext uri="{FF2B5EF4-FFF2-40B4-BE49-F238E27FC236}">
                <a16:creationId xmlns:a16="http://schemas.microsoft.com/office/drawing/2014/main" id="{6434B053-CF57-BBCE-4036-412D8FD33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338" y="2413750"/>
            <a:ext cx="3102338" cy="3102338"/>
          </a:xfrm>
          <a:prstGeom prst="rect">
            <a:avLst/>
          </a:prstGeom>
        </p:spPr>
      </p:pic>
      <p:pic>
        <p:nvPicPr>
          <p:cNvPr id="59" name="Image 1" descr="preencoded.png">
            <a:extLst>
              <a:ext uri="{FF2B5EF4-FFF2-40B4-BE49-F238E27FC236}">
                <a16:creationId xmlns:a16="http://schemas.microsoft.com/office/drawing/2014/main" id="{F83F8BA9-F6E3-8806-B7FB-DE73058BD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574" y="3052599"/>
            <a:ext cx="398461" cy="497997"/>
          </a:xfrm>
          <a:prstGeom prst="rect">
            <a:avLst/>
          </a:prstGeom>
        </p:spPr>
      </p:pic>
      <p:pic>
        <p:nvPicPr>
          <p:cNvPr id="60" name="Image 2" descr="preencoded.png">
            <a:extLst>
              <a:ext uri="{FF2B5EF4-FFF2-40B4-BE49-F238E27FC236}">
                <a16:creationId xmlns:a16="http://schemas.microsoft.com/office/drawing/2014/main" id="{CC002479-2536-7A21-3E58-B3A3E5871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338" y="2413750"/>
            <a:ext cx="3102338" cy="3102338"/>
          </a:xfrm>
          <a:prstGeom prst="rect">
            <a:avLst/>
          </a:prstGeom>
        </p:spPr>
      </p:pic>
      <p:pic>
        <p:nvPicPr>
          <p:cNvPr id="61" name="Image 3" descr="preencoded.png">
            <a:extLst>
              <a:ext uri="{FF2B5EF4-FFF2-40B4-BE49-F238E27FC236}">
                <a16:creationId xmlns:a16="http://schemas.microsoft.com/office/drawing/2014/main" id="{034769E8-4AFA-044D-91AF-EC2DA90B5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1533" y="3052599"/>
            <a:ext cx="404037" cy="504966"/>
          </a:xfrm>
          <a:prstGeom prst="rect">
            <a:avLst/>
          </a:prstGeom>
        </p:spPr>
      </p:pic>
      <p:pic>
        <p:nvPicPr>
          <p:cNvPr id="62" name="Image 4" descr="preencoded.png">
            <a:extLst>
              <a:ext uri="{FF2B5EF4-FFF2-40B4-BE49-F238E27FC236}">
                <a16:creationId xmlns:a16="http://schemas.microsoft.com/office/drawing/2014/main" id="{16E61EDD-93B1-2ED5-DD3E-5C308A8049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338" y="2413750"/>
            <a:ext cx="3102338" cy="3102338"/>
          </a:xfrm>
          <a:prstGeom prst="rect">
            <a:avLst/>
          </a:prstGeom>
        </p:spPr>
      </p:pic>
      <p:pic>
        <p:nvPicPr>
          <p:cNvPr id="64" name="Image 6" descr="preencoded.png">
            <a:extLst>
              <a:ext uri="{FF2B5EF4-FFF2-40B4-BE49-F238E27FC236}">
                <a16:creationId xmlns:a16="http://schemas.microsoft.com/office/drawing/2014/main" id="{9E44BE36-B455-61E4-812D-8BA0BBCC22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4338" y="2413750"/>
            <a:ext cx="3102338" cy="3102338"/>
          </a:xfrm>
          <a:prstGeom prst="rect">
            <a:avLst/>
          </a:prstGeom>
        </p:spPr>
      </p:pic>
      <p:pic>
        <p:nvPicPr>
          <p:cNvPr id="63" name="Image 5" descr="preencoded.png">
            <a:extLst>
              <a:ext uri="{FF2B5EF4-FFF2-40B4-BE49-F238E27FC236}">
                <a16:creationId xmlns:a16="http://schemas.microsoft.com/office/drawing/2014/main" id="{8EDBD325-8A10-53AD-FC2D-D2DE9CA1D5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4574" y="4388942"/>
            <a:ext cx="473876" cy="592251"/>
          </a:xfrm>
          <a:prstGeom prst="rect">
            <a:avLst/>
          </a:prstGeom>
        </p:spPr>
      </p:pic>
      <p:pic>
        <p:nvPicPr>
          <p:cNvPr id="65" name="Image 7" descr="preencoded.png">
            <a:extLst>
              <a:ext uri="{FF2B5EF4-FFF2-40B4-BE49-F238E27FC236}">
                <a16:creationId xmlns:a16="http://schemas.microsoft.com/office/drawing/2014/main" id="{AC0DC0F2-77DC-6DAD-AB6D-9A2A44CFC0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6614" y="4383955"/>
            <a:ext cx="473876" cy="592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352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 err="1">
                <a:latin typeface="Bitter Medium" charset="0"/>
              </a:rPr>
              <a:t>Personas</a:t>
            </a:r>
            <a:r>
              <a:rPr lang="fr-BE" sz="2000">
                <a:latin typeface="Bitter Medium" charset="0"/>
              </a:rPr>
              <a:t> et sensibilisation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D6FA40-E92B-7047-33FF-094D32DCDB44}"/>
              </a:ext>
            </a:extLst>
          </p:cNvPr>
          <p:cNvSpPr txBox="1"/>
          <p:nvPr/>
        </p:nvSpPr>
        <p:spPr>
          <a:xfrm>
            <a:off x="3051543" y="3111151"/>
            <a:ext cx="6539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>
                <a:hlinkClick r:id="rId4"/>
              </a:rPr>
              <a:t>https://moodle.leforem.be/pluginfile.php/1/core_h5p/content/2911/videos/sources-WghGIm1O.mp4</a:t>
            </a:r>
            <a:r>
              <a:rPr lang="fr-BE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9450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Nuggets : des formats micro-</a:t>
            </a:r>
            <a:r>
              <a:rPr lang="fr-BE" sz="2000" err="1">
                <a:latin typeface="Bitter Medium" charset="0"/>
              </a:rPr>
              <a:t>learning</a:t>
            </a:r>
            <a:endParaRPr lang="fr-BE" sz="2000">
              <a:latin typeface="Bitter Medium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F220D5B-00BD-20CA-B097-A31B983C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7200"/>
            <a:ext cx="11734800" cy="254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335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89652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Dépasser</a:t>
            </a: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les </a:t>
            </a: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croyances</a:t>
            </a: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limitantes</a:t>
            </a:r>
            <a:endParaRPr lang="en-US" sz="3900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CC41B0C3-FF6C-5A88-4B98-47CA59214A39}"/>
              </a:ext>
            </a:extLst>
          </p:cNvPr>
          <p:cNvSpPr/>
          <p:nvPr/>
        </p:nvSpPr>
        <p:spPr>
          <a:xfrm>
            <a:off x="464606" y="206569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CEF2DFB3-F582-94C3-4B65-560F4CE2A135}"/>
              </a:ext>
            </a:extLst>
          </p:cNvPr>
          <p:cNvSpPr/>
          <p:nvPr/>
        </p:nvSpPr>
        <p:spPr>
          <a:xfrm>
            <a:off x="539020" y="210289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30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E3282A47-6863-A33B-0215-7C4050AC428E}"/>
              </a:ext>
            </a:extLst>
          </p:cNvPr>
          <p:cNvSpPr/>
          <p:nvPr/>
        </p:nvSpPr>
        <p:spPr>
          <a:xfrm>
            <a:off x="1109448" y="2133912"/>
            <a:ext cx="39887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Craintes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des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formateurs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et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formatrices</a:t>
            </a:r>
            <a:endParaRPr lang="en-US" sz="195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E6D7CC47-5EC2-C39F-E9F3-B092DDFAAF52}"/>
              </a:ext>
            </a:extLst>
          </p:cNvPr>
          <p:cNvSpPr/>
          <p:nvPr/>
        </p:nvSpPr>
        <p:spPr>
          <a:xfrm>
            <a:off x="1118567" y="2488443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« l’accessibilité bride ma créativité »</a:t>
            </a: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« je n’ai pas le temps »</a:t>
            </a: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« je ne maîtrise pas l’HTML »</a:t>
            </a:r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B2AF23F7-613C-3458-AD72-262A97D5D5E8}"/>
              </a:ext>
            </a:extLst>
          </p:cNvPr>
          <p:cNvSpPr/>
          <p:nvPr/>
        </p:nvSpPr>
        <p:spPr>
          <a:xfrm>
            <a:off x="464605" y="354708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DE95152A-6253-2EC7-D39E-115FB56D59B7}"/>
              </a:ext>
            </a:extLst>
          </p:cNvPr>
          <p:cNvSpPr/>
          <p:nvPr/>
        </p:nvSpPr>
        <p:spPr>
          <a:xfrm>
            <a:off x="539019" y="358428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30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B295C362-2547-1819-989D-12B85B122F25}"/>
              </a:ext>
            </a:extLst>
          </p:cNvPr>
          <p:cNvSpPr/>
          <p:nvPr/>
        </p:nvSpPr>
        <p:spPr>
          <a:xfrm>
            <a:off x="1118567" y="3594006"/>
            <a:ext cx="25450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</a:rPr>
              <a:t>Nos solutions :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</a:rPr>
              <a:t>sensibilisation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</a:rPr>
              <a:t> et microlearning</a:t>
            </a:r>
            <a:endParaRPr lang="en-US" sz="195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C53BDF59-A7B9-E083-6C9E-5BC8359DE397}"/>
              </a:ext>
            </a:extLst>
          </p:cNvPr>
          <p:cNvSpPr/>
          <p:nvPr/>
        </p:nvSpPr>
        <p:spPr>
          <a:xfrm>
            <a:off x="1118567" y="3904164"/>
            <a:ext cx="5634514" cy="811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Module de sensibilisation à travers des </a:t>
            </a: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personas</a:t>
            </a:r>
            <a:endParaRPr lang="fr-BE" sz="1550">
              <a:solidFill>
                <a:srgbClr val="2B2E3C"/>
              </a:solidFill>
              <a:latin typeface="Bahnschrift" panose="020B0502040204020203" pitchFamily="34" charset="0"/>
              <a:ea typeface="Open Sans" pitchFamily="34" charset="-122"/>
              <a:cs typeface="Open Sans" pitchFamily="34" charset="-120"/>
            </a:endParaRP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Micro-</a:t>
            </a: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learning</a:t>
            </a: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 15 à 20 minutes sur les usages pratiques</a:t>
            </a: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Ressources ciblées, claires, sans jargon</a:t>
            </a:r>
          </a:p>
          <a:p>
            <a:pPr marL="285750" indent="-285750" algn="l">
              <a:lnSpc>
                <a:spcPts val="2500"/>
              </a:lnSpc>
              <a:buFontTx/>
              <a:buChar char="-"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Clés pratiques immédiatement </a:t>
            </a:r>
            <a:r>
              <a:rPr lang="fr-BE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appliquables</a:t>
            </a:r>
            <a:endParaRPr lang="fr-BE" sz="1550">
              <a:solidFill>
                <a:srgbClr val="2B2E3C"/>
              </a:solidFill>
              <a:latin typeface="Bahnschrift" panose="020B0502040204020203" pitchFamily="34" charset="0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1F7AA1DD-F50F-3DD8-DE40-DF909742B803}"/>
              </a:ext>
            </a:extLst>
          </p:cNvPr>
          <p:cNvSpPr/>
          <p:nvPr/>
        </p:nvSpPr>
        <p:spPr>
          <a:xfrm>
            <a:off x="464605" y="513428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5E814FC7-7428-5E09-12B1-E74918C661E6}"/>
              </a:ext>
            </a:extLst>
          </p:cNvPr>
          <p:cNvSpPr/>
          <p:nvPr/>
        </p:nvSpPr>
        <p:spPr>
          <a:xfrm>
            <a:off x="539019" y="51714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300"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19F2B626-9D69-E72D-FD47-BC39B94A4AAB}"/>
              </a:ext>
            </a:extLst>
          </p:cNvPr>
          <p:cNvSpPr/>
          <p:nvPr/>
        </p:nvSpPr>
        <p:spPr>
          <a:xfrm>
            <a:off x="1109448" y="5202509"/>
            <a:ext cx="26703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Approche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transformative</a:t>
            </a:r>
            <a:endParaRPr lang="en-US" sz="1950"/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5FEFB51B-D64D-A9F2-B85F-207A319F8440}"/>
              </a:ext>
            </a:extLst>
          </p:cNvPr>
          <p:cNvSpPr/>
          <p:nvPr/>
        </p:nvSpPr>
        <p:spPr>
          <a:xfrm>
            <a:off x="1121889" y="5511475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L'accessibilité comme cadre facilitant l'organisation des contenus tout en maintenant la liberté pédagogique.</a:t>
            </a:r>
          </a:p>
        </p:txBody>
      </p:sp>
      <p:sp>
        <p:nvSpPr>
          <p:cNvPr id="21" name="Shape 14">
            <a:extLst>
              <a:ext uri="{FF2B5EF4-FFF2-40B4-BE49-F238E27FC236}">
                <a16:creationId xmlns:a16="http://schemas.microsoft.com/office/drawing/2014/main" id="{FA431DAA-9874-2E8F-5187-701601404BA5}"/>
              </a:ext>
            </a:extLst>
          </p:cNvPr>
          <p:cNvSpPr/>
          <p:nvPr/>
        </p:nvSpPr>
        <p:spPr>
          <a:xfrm>
            <a:off x="6960558" y="20346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8B3817FC-E2B6-0EC8-4D9D-F721EDB7362B}"/>
              </a:ext>
            </a:extLst>
          </p:cNvPr>
          <p:cNvSpPr/>
          <p:nvPr/>
        </p:nvSpPr>
        <p:spPr>
          <a:xfrm>
            <a:off x="7034972" y="20718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300"/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F124C7A1-A69B-2C68-77D0-72CA21E01D52}"/>
              </a:ext>
            </a:extLst>
          </p:cNvPr>
          <p:cNvSpPr/>
          <p:nvPr/>
        </p:nvSpPr>
        <p:spPr>
          <a:xfrm>
            <a:off x="7605401" y="21028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Outils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pratiques </a:t>
            </a:r>
            <a:b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</a:b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et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activités</a:t>
            </a: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95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immersives</a:t>
            </a:r>
            <a:endParaRPr lang="en-US" sz="195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0AFC11E3-B1BB-3CF5-F54B-D8E1ACC34FE3}"/>
              </a:ext>
            </a:extLst>
          </p:cNvPr>
          <p:cNvSpPr/>
          <p:nvPr/>
        </p:nvSpPr>
        <p:spPr>
          <a:xfrm>
            <a:off x="7605400" y="2769464"/>
            <a:ext cx="3904036" cy="31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500"/>
              </a:lnSpc>
            </a:pP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Check-lists, modèles prêts à l'emploi et expériences de situations de handicap pour favoriser l'empathie et la rétention. </a:t>
            </a:r>
            <a:b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</a:br>
            <a:r>
              <a:rPr lang="fr-BE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Résumé : 10 bonnes raisons de travailler l’accessibilité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63218"/>
            <a:ext cx="8318562" cy="778935"/>
          </a:xfrm>
        </p:spPr>
        <p:txBody>
          <a:bodyPr>
            <a:normAutofit fontScale="90000"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Accompagnement pédagogique</a:t>
            </a:r>
          </a:p>
        </p:txBody>
      </p:sp>
      <p:sp>
        <p:nvSpPr>
          <p:cNvPr id="3" name="Text 17">
            <a:extLst>
              <a:ext uri="{FF2B5EF4-FFF2-40B4-BE49-F238E27FC236}">
                <a16:creationId xmlns:a16="http://schemas.microsoft.com/office/drawing/2014/main" id="{FD29B1C5-D9E9-61FD-3B01-01006B7261AF}"/>
              </a:ext>
            </a:extLst>
          </p:cNvPr>
          <p:cNvSpPr/>
          <p:nvPr/>
        </p:nvSpPr>
        <p:spPr>
          <a:xfrm>
            <a:off x="6925671" y="9709538"/>
            <a:ext cx="12424434" cy="988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Maintien des options d'accessibilité permettant à chaque apprenant de personnaliser son interface.</a:t>
            </a:r>
            <a:endParaRPr lang="en-US" sz="1550"/>
          </a:p>
        </p:txBody>
      </p:sp>
      <p:pic>
        <p:nvPicPr>
          <p:cNvPr id="4" name="Image 0">
            <a:extLst>
              <a:ext uri="{FF2B5EF4-FFF2-40B4-BE49-F238E27FC236}">
                <a16:creationId xmlns:a16="http://schemas.microsoft.com/office/drawing/2014/main" id="{90A9EED9-DE4D-117D-2D4B-CCE8C9CEC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042" y="3777011"/>
            <a:ext cx="2919996" cy="2919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008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 4" descr="preencoded.png">
            <a:extLst>
              <a:ext uri="{FF2B5EF4-FFF2-40B4-BE49-F238E27FC236}">
                <a16:creationId xmlns:a16="http://schemas.microsoft.com/office/drawing/2014/main" id="{16E61EDD-93B1-2ED5-DD3E-5C308A804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38" y="2413750"/>
            <a:ext cx="3102338" cy="3102338"/>
          </a:xfrm>
          <a:prstGeom prst="rect">
            <a:avLst/>
          </a:prstGeom>
        </p:spPr>
      </p:pic>
      <p:sp>
        <p:nvSpPr>
          <p:cNvPr id="5" name="Bouton d’action : accueil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71166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Messages </a:t>
            </a:r>
            <a:r>
              <a:rPr lang="en-US" sz="36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clés</a:t>
            </a:r>
            <a:endParaRPr lang="en-US" sz="3600"/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id="{8140CAE4-1774-011F-BC27-58D785DD3DEF}"/>
              </a:ext>
            </a:extLst>
          </p:cNvPr>
          <p:cNvSpPr/>
          <p:nvPr/>
        </p:nvSpPr>
        <p:spPr>
          <a:xfrm>
            <a:off x="1358823" y="2873230"/>
            <a:ext cx="28136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Évolution</a:t>
            </a: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de </a:t>
            </a:r>
            <a:r>
              <a:rPr lang="en-US" sz="195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notre</a:t>
            </a: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Moodle</a:t>
            </a:r>
          </a:p>
        </p:txBody>
      </p:sp>
      <p:sp>
        <p:nvSpPr>
          <p:cNvPr id="51" name="Text 3">
            <a:extLst>
              <a:ext uri="{FF2B5EF4-FFF2-40B4-BE49-F238E27FC236}">
                <a16:creationId xmlns:a16="http://schemas.microsoft.com/office/drawing/2014/main" id="{9C6104CE-2833-F723-C3B5-549AE8C2B064}"/>
              </a:ext>
            </a:extLst>
          </p:cNvPr>
          <p:cNvSpPr/>
          <p:nvPr/>
        </p:nvSpPr>
        <p:spPr>
          <a:xfrm>
            <a:off x="231360" y="3259784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fr-BE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Notre plateforme est plus accessible et permet aux formateurs d'appliquer nos bonnes pratiques.</a:t>
            </a:r>
          </a:p>
        </p:txBody>
      </p:sp>
      <p:sp>
        <p:nvSpPr>
          <p:cNvPr id="52" name="Text 6">
            <a:extLst>
              <a:ext uri="{FF2B5EF4-FFF2-40B4-BE49-F238E27FC236}">
                <a16:creationId xmlns:a16="http://schemas.microsoft.com/office/drawing/2014/main" id="{AEBC452A-505F-2A64-7EF7-E35A1F29531E}"/>
              </a:ext>
            </a:extLst>
          </p:cNvPr>
          <p:cNvSpPr/>
          <p:nvPr/>
        </p:nvSpPr>
        <p:spPr>
          <a:xfrm>
            <a:off x="774464" y="4687087"/>
            <a:ext cx="33980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err="1">
                <a:latin typeface="Bitter Medium" pitchFamily="34" charset="0"/>
              </a:rPr>
              <a:t>Utilisation</a:t>
            </a:r>
            <a:r>
              <a:rPr lang="en-US" sz="1950">
                <a:latin typeface="Bitter Medium" pitchFamily="34" charset="0"/>
              </a:rPr>
              <a:t> des </a:t>
            </a:r>
            <a:r>
              <a:rPr lang="en-US" sz="1950" err="1">
                <a:latin typeface="Bitter Medium" pitchFamily="34" charset="0"/>
              </a:rPr>
              <a:t>outils</a:t>
            </a:r>
            <a:r>
              <a:rPr lang="en-US" sz="1950">
                <a:latin typeface="Bitter Medium" pitchFamily="34" charset="0"/>
              </a:rPr>
              <a:t> </a:t>
            </a:r>
            <a:br>
              <a:rPr lang="en-US" sz="1950">
                <a:latin typeface="Bitter Medium" pitchFamily="34" charset="0"/>
              </a:rPr>
            </a:br>
            <a:r>
              <a:rPr lang="en-US" sz="1950">
                <a:latin typeface="Bitter Medium" pitchFamily="34" charset="0"/>
              </a:rPr>
              <a:t>à bon </a:t>
            </a:r>
            <a:r>
              <a:rPr lang="en-US" sz="1950" err="1">
                <a:latin typeface="Bitter Medium" pitchFamily="34" charset="0"/>
              </a:rPr>
              <a:t>escient</a:t>
            </a:r>
            <a:endParaRPr lang="en-US" sz="1950"/>
          </a:p>
        </p:txBody>
      </p:sp>
      <p:sp>
        <p:nvSpPr>
          <p:cNvPr id="53" name="Text 7">
            <a:extLst>
              <a:ext uri="{FF2B5EF4-FFF2-40B4-BE49-F238E27FC236}">
                <a16:creationId xmlns:a16="http://schemas.microsoft.com/office/drawing/2014/main" id="{7D48EEEC-4544-2AB7-4E15-7B5CAE1C4122}"/>
              </a:ext>
            </a:extLst>
          </p:cNvPr>
          <p:cNvSpPr/>
          <p:nvPr/>
        </p:nvSpPr>
        <p:spPr>
          <a:xfrm>
            <a:off x="687847" y="5320732"/>
            <a:ext cx="3501792" cy="378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fr-BE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Un contenant accessible ne garantit pas un contenu accessible.</a:t>
            </a:r>
          </a:p>
        </p:txBody>
      </p:sp>
      <p:sp>
        <p:nvSpPr>
          <p:cNvPr id="54" name="Text 4">
            <a:extLst>
              <a:ext uri="{FF2B5EF4-FFF2-40B4-BE49-F238E27FC236}">
                <a16:creationId xmlns:a16="http://schemas.microsoft.com/office/drawing/2014/main" id="{25B2EA0E-8FE2-A3F0-9B0D-A73601C43CC5}"/>
              </a:ext>
            </a:extLst>
          </p:cNvPr>
          <p:cNvSpPr/>
          <p:nvPr/>
        </p:nvSpPr>
        <p:spPr>
          <a:xfrm>
            <a:off x="7787663" y="1214134"/>
            <a:ext cx="27884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L’accessibilité</a:t>
            </a: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95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est</a:t>
            </a: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b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</a:b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un processus vivant</a:t>
            </a:r>
            <a:endParaRPr lang="en-US" sz="1950"/>
          </a:p>
        </p:txBody>
      </p:sp>
      <p:sp>
        <p:nvSpPr>
          <p:cNvPr id="55" name="Text 5">
            <a:extLst>
              <a:ext uri="{FF2B5EF4-FFF2-40B4-BE49-F238E27FC236}">
                <a16:creationId xmlns:a16="http://schemas.microsoft.com/office/drawing/2014/main" id="{D0736709-C2C0-F7EE-2D49-1319FDD23DE1}"/>
              </a:ext>
            </a:extLst>
          </p:cNvPr>
          <p:cNvSpPr/>
          <p:nvPr/>
        </p:nvSpPr>
        <p:spPr>
          <a:xfrm>
            <a:off x="7787663" y="1855731"/>
            <a:ext cx="3562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fr-BE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Elle s’entretient, se questionne, s’enrichit des retours utilisateurs et des audits réguliers.</a:t>
            </a:r>
          </a:p>
        </p:txBody>
      </p:sp>
      <p:sp>
        <p:nvSpPr>
          <p:cNvPr id="56" name="Text 8">
            <a:extLst>
              <a:ext uri="{FF2B5EF4-FFF2-40B4-BE49-F238E27FC236}">
                <a16:creationId xmlns:a16="http://schemas.microsoft.com/office/drawing/2014/main" id="{82A89A96-83C0-4718-A08A-A7374CFFCC20}"/>
              </a:ext>
            </a:extLst>
          </p:cNvPr>
          <p:cNvSpPr/>
          <p:nvPr/>
        </p:nvSpPr>
        <p:spPr>
          <a:xfrm>
            <a:off x="7804451" y="3226508"/>
            <a:ext cx="28052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5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Diffusion et partage</a:t>
            </a:r>
            <a:endParaRPr lang="en-US" sz="1950"/>
          </a:p>
        </p:txBody>
      </p:sp>
      <p:sp>
        <p:nvSpPr>
          <p:cNvPr id="57" name="Text 9">
            <a:extLst>
              <a:ext uri="{FF2B5EF4-FFF2-40B4-BE49-F238E27FC236}">
                <a16:creationId xmlns:a16="http://schemas.microsoft.com/office/drawing/2014/main" id="{2ACD456A-1C4C-96B7-26EF-BBDCFC381C36}"/>
              </a:ext>
            </a:extLst>
          </p:cNvPr>
          <p:cNvSpPr/>
          <p:nvPr/>
        </p:nvSpPr>
        <p:spPr>
          <a:xfrm>
            <a:off x="7821239" y="3596961"/>
            <a:ext cx="394120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fr-BE" sz="155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Partager nos modèles avec la communauté, former d’autres formateurs, enrichir nos « nuggets », et participer à bâtir une culture commune de l’accessibilité.</a:t>
            </a:r>
          </a:p>
        </p:txBody>
      </p:sp>
      <p:pic>
        <p:nvPicPr>
          <p:cNvPr id="58" name="Image 0" descr="preencoded.png">
            <a:extLst>
              <a:ext uri="{FF2B5EF4-FFF2-40B4-BE49-F238E27FC236}">
                <a16:creationId xmlns:a16="http://schemas.microsoft.com/office/drawing/2014/main" id="{6434B053-CF57-BBCE-4036-412D8FD33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338" y="2413750"/>
            <a:ext cx="3102338" cy="3102338"/>
          </a:xfrm>
          <a:prstGeom prst="rect">
            <a:avLst/>
          </a:prstGeom>
        </p:spPr>
      </p:pic>
      <p:pic>
        <p:nvPicPr>
          <p:cNvPr id="60" name="Image 2" descr="preencoded.png">
            <a:extLst>
              <a:ext uri="{FF2B5EF4-FFF2-40B4-BE49-F238E27FC236}">
                <a16:creationId xmlns:a16="http://schemas.microsoft.com/office/drawing/2014/main" id="{CC002479-2536-7A21-3E58-B3A3E5871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338" y="2413750"/>
            <a:ext cx="3102338" cy="3102338"/>
          </a:xfrm>
          <a:prstGeom prst="rect">
            <a:avLst/>
          </a:prstGeom>
        </p:spPr>
      </p:pic>
      <p:pic>
        <p:nvPicPr>
          <p:cNvPr id="64" name="Image 6" descr="preencoded.png">
            <a:extLst>
              <a:ext uri="{FF2B5EF4-FFF2-40B4-BE49-F238E27FC236}">
                <a16:creationId xmlns:a16="http://schemas.microsoft.com/office/drawing/2014/main" id="{9E44BE36-B455-61E4-812D-8BA0BBCC2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338" y="2413750"/>
            <a:ext cx="3102338" cy="3102338"/>
          </a:xfrm>
          <a:prstGeom prst="rect">
            <a:avLst/>
          </a:prstGeom>
        </p:spPr>
      </p:pic>
      <p:pic>
        <p:nvPicPr>
          <p:cNvPr id="63" name="Image 5" descr="Engrenages contour">
            <a:extLst>
              <a:ext uri="{FF2B5EF4-FFF2-40B4-BE49-F238E27FC236}">
                <a16:creationId xmlns:a16="http://schemas.microsoft.com/office/drawing/2014/main" id="{8EDBD325-8A10-53AD-FC2D-D2DE9CA1D5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34574" y="4448129"/>
            <a:ext cx="473876" cy="473876"/>
          </a:xfrm>
          <a:prstGeom prst="rect">
            <a:avLst/>
          </a:prstGeom>
        </p:spPr>
      </p:pic>
      <p:pic>
        <p:nvPicPr>
          <p:cNvPr id="65" name="Image 7" descr="Envoyer avec un remplissage uni">
            <a:extLst>
              <a:ext uri="{FF2B5EF4-FFF2-40B4-BE49-F238E27FC236}">
                <a16:creationId xmlns:a16="http://schemas.microsoft.com/office/drawing/2014/main" id="{AC0DC0F2-77DC-6DAD-AB6D-9A2A44CFC0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46614" y="4443142"/>
            <a:ext cx="473876" cy="473876"/>
          </a:xfrm>
          <a:prstGeom prst="rect">
            <a:avLst/>
          </a:prstGeom>
        </p:spPr>
      </p:pic>
      <p:pic>
        <p:nvPicPr>
          <p:cNvPr id="59" name="Image 1" descr="Flèche en cercle avec un remplissage uni">
            <a:extLst>
              <a:ext uri="{FF2B5EF4-FFF2-40B4-BE49-F238E27FC236}">
                <a16:creationId xmlns:a16="http://schemas.microsoft.com/office/drawing/2014/main" id="{F83F8BA9-F6E3-8806-B7FB-DE73058BD6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934574" y="3102367"/>
            <a:ext cx="398461" cy="398461"/>
          </a:xfrm>
          <a:prstGeom prst="rect">
            <a:avLst/>
          </a:prstGeom>
        </p:spPr>
      </p:pic>
      <p:pic>
        <p:nvPicPr>
          <p:cNvPr id="61" name="Image 3" descr="Amélioration continue avec un remplissage uni">
            <a:extLst>
              <a:ext uri="{FF2B5EF4-FFF2-40B4-BE49-F238E27FC236}">
                <a16:creationId xmlns:a16="http://schemas.microsoft.com/office/drawing/2014/main" id="{034769E8-4AFA-044D-91AF-EC2DA90B5F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581533" y="3103063"/>
            <a:ext cx="404037" cy="404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875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004FE-498D-41FE-98DE-41053EDF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906" y="855690"/>
            <a:ext cx="5818187" cy="778933"/>
          </a:xfrm>
        </p:spPr>
        <p:txBody>
          <a:bodyPr anchor="ctr">
            <a:normAutofit/>
          </a:bodyPr>
          <a:lstStyle/>
          <a:p>
            <a:r>
              <a:rPr lang="fr-FR"/>
              <a:t>Remerciements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EB3DF-98A6-40CD-A3C9-6D3C571EAD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6906" y="1746725"/>
            <a:ext cx="5818187" cy="407988"/>
          </a:xfrm>
        </p:spPr>
        <p:txBody>
          <a:bodyPr anchor="ctr">
            <a:normAutofit/>
          </a:bodyPr>
          <a:lstStyle/>
          <a:p>
            <a:r>
              <a:rPr lang="fr-FR" sz="1500"/>
              <a:t>Serge </a:t>
            </a:r>
            <a:r>
              <a:rPr lang="fr-FR" sz="1500" err="1"/>
              <a:t>Fleussu</a:t>
            </a:r>
            <a:r>
              <a:rPr lang="fr-FR" sz="1500"/>
              <a:t>, Francesca Anghel et Maude Maréchal</a:t>
            </a:r>
          </a:p>
        </p:txBody>
      </p:sp>
      <p:pic>
        <p:nvPicPr>
          <p:cNvPr id="6" name="Espace réservé pour une image  5" descr="Une image contenant texte, orange,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ED63AD35-3EB2-FB57-1D56-494CA16D50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7" b="2222"/>
          <a:stretch/>
        </p:blipFill>
        <p:spPr>
          <a:xfrm>
            <a:off x="3186113" y="2266815"/>
            <a:ext cx="5818187" cy="391883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567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004FE-498D-41FE-98DE-41053EDF9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questions ? Des remarques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EB3DF-98A6-40CD-A3C9-6D3C571EAD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Retrouvez-nous sur notre espace de cours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3A36FC-7EBA-4A7A-B817-49D279F6C8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>
                <a:hlinkClick r:id="rId3"/>
              </a:rPr>
              <a:t>Melissa.fransolet@forem.be</a:t>
            </a:r>
            <a:endParaRPr lang="fr-FR"/>
          </a:p>
          <a:p>
            <a:r>
              <a:rPr lang="fr-FR">
                <a:hlinkClick r:id="rId4"/>
              </a:rPr>
              <a:t>Judith.saintes@forem.be</a:t>
            </a:r>
            <a:r>
              <a:rPr lang="fr-FR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700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70916297-5F6B-6A7D-02A6-B0822EE8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63218"/>
            <a:ext cx="5818184" cy="778935"/>
          </a:xfrm>
        </p:spPr>
        <p:txBody>
          <a:bodyPr>
            <a:normAutofit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Nos thématiques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7B4B9E0-D1DA-73BE-10EE-A2D5D78305AF}"/>
              </a:ext>
            </a:extLst>
          </p:cNvPr>
          <p:cNvSpPr/>
          <p:nvPr/>
        </p:nvSpPr>
        <p:spPr>
          <a:xfrm>
            <a:off x="5915079" y="671804"/>
            <a:ext cx="6288977" cy="58365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800">
              <a:highlight>
                <a:srgbClr val="00FF00"/>
              </a:highlight>
              <a:latin typeface="Bitter Medium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F72181-1054-558D-053E-B79338331161}"/>
              </a:ext>
            </a:extLst>
          </p:cNvPr>
          <p:cNvSpPr/>
          <p:nvPr/>
        </p:nvSpPr>
        <p:spPr>
          <a:xfrm>
            <a:off x="150047" y="1761918"/>
            <a:ext cx="3746860" cy="155648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tx1"/>
                </a:solidFill>
                <a:effectLst/>
                <a:latin typeface="Bahnschrift" panose="020B0502040204020203" pitchFamily="34" charset="0"/>
                <a:ea typeface="Open Sans" pitchFamily="2" charset="0"/>
                <a:cs typeface="Times New Roman" panose="02020603050405020304" pitchFamily="18" charset="0"/>
              </a:rPr>
              <a:t>Les interfaces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tx1"/>
                </a:solidFill>
                <a:effectLst/>
                <a:latin typeface="Bahnschrift" panose="020B0502040204020203" pitchFamily="34" charset="0"/>
                <a:ea typeface="Open Sans" pitchFamily="2" charset="0"/>
                <a:cs typeface="Times New Roman" panose="02020603050405020304" pitchFamily="18" charset="0"/>
              </a:rPr>
              <a:t>Check-list : le </a:t>
            </a:r>
            <a:r>
              <a:rPr lang="fr-BE" sz="1600" kern="100" err="1">
                <a:solidFill>
                  <a:schemeClr val="tx1"/>
                </a:solidFill>
                <a:effectLst/>
                <a:latin typeface="Bahnschrift" panose="020B0502040204020203" pitchFamily="34" charset="0"/>
                <a:ea typeface="Open Sans" pitchFamily="2" charset="0"/>
                <a:cs typeface="Times New Roman" panose="02020603050405020304" pitchFamily="18" charset="0"/>
              </a:rPr>
              <a:t>B.A.-ba</a:t>
            </a:r>
            <a:endParaRPr lang="fr-BE" sz="1600" kern="100">
              <a:solidFill>
                <a:schemeClr val="tx1"/>
              </a:solidFill>
              <a:effectLst/>
              <a:latin typeface="Bahnschrift" panose="020B0502040204020203" pitchFamily="34" charset="0"/>
              <a:ea typeface="Open Sans" pitchFamily="2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tx1"/>
                </a:solidFill>
                <a:effectLst/>
                <a:latin typeface="Bahnschrift" panose="020B0502040204020203" pitchFamily="34" charset="0"/>
                <a:ea typeface="Open Sans" pitchFamily="2" charset="0"/>
                <a:cs typeface="Times New Roman" panose="02020603050405020304" pitchFamily="18" charset="0"/>
              </a:rPr>
              <a:t>Avantages de penser accessible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0144191-C5A6-5064-E2E3-76642DC68672}"/>
              </a:ext>
            </a:extLst>
          </p:cNvPr>
          <p:cNvSpPr txBox="1"/>
          <p:nvPr/>
        </p:nvSpPr>
        <p:spPr>
          <a:xfrm>
            <a:off x="118790" y="3414425"/>
            <a:ext cx="2804498" cy="871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Sémantique</a:t>
            </a:r>
            <a:endParaRPr lang="fr-BE" sz="1600" kern="100">
              <a:effectLst/>
              <a:latin typeface="Bahnschrift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Thèmes et formats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BE" sz="1600" kern="100"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Alternatives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33DC66-E75E-730C-7BA6-BA0E32DAA3A7}"/>
              </a:ext>
            </a:extLst>
          </p:cNvPr>
          <p:cNvSpPr/>
          <p:nvPr/>
        </p:nvSpPr>
        <p:spPr>
          <a:xfrm>
            <a:off x="8482718" y="1738377"/>
            <a:ext cx="2998871" cy="1115044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marL="742950" lvl="1" indent="-285750" algn="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Bonnes pratiques</a:t>
            </a:r>
          </a:p>
          <a:p>
            <a:pPr marL="742950" lvl="1" indent="-285750" algn="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Check-list : le </a:t>
            </a:r>
            <a:r>
              <a:rPr lang="fr-BE" sz="1600" kern="100" err="1">
                <a:solidFill>
                  <a:schemeClr val="bg1"/>
                </a:solidFill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B.A.-ba</a:t>
            </a:r>
            <a:endParaRPr lang="fr-BE" sz="1600" kern="100">
              <a:solidFill>
                <a:schemeClr val="bg1"/>
              </a:solidFill>
              <a:effectLst/>
              <a:latin typeface="Bahnschrift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 algn="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Outils externes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232A9C1-6871-16A7-3F61-CDB196ACC3CD}"/>
              </a:ext>
            </a:extLst>
          </p:cNvPr>
          <p:cNvSpPr txBox="1"/>
          <p:nvPr/>
        </p:nvSpPr>
        <p:spPr>
          <a:xfrm>
            <a:off x="8325364" y="3078193"/>
            <a:ext cx="3268058" cy="871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Adéquation forme/fond</a:t>
            </a:r>
          </a:p>
          <a:p>
            <a:pPr marL="742950" lvl="1" indent="-285750" algn="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Facilité d’appropriation</a:t>
            </a:r>
          </a:p>
          <a:p>
            <a:pPr marL="742950" lvl="1" indent="-285750" algn="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Mise en situations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FA1697F-7BC2-4334-9F42-C2F474C2AEEA}"/>
              </a:ext>
            </a:extLst>
          </p:cNvPr>
          <p:cNvSpPr txBox="1"/>
          <p:nvPr/>
        </p:nvSpPr>
        <p:spPr>
          <a:xfrm>
            <a:off x="8067185" y="4207580"/>
            <a:ext cx="3559548" cy="871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Plus-value pédagogique</a:t>
            </a:r>
          </a:p>
          <a:p>
            <a:pPr marL="742950" lvl="1" indent="-285750" algn="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raisons de travailler l’accessibilité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02961A9-BA09-173A-AA0A-0731F0726960}"/>
              </a:ext>
            </a:extLst>
          </p:cNvPr>
          <p:cNvSpPr txBox="1"/>
          <p:nvPr/>
        </p:nvSpPr>
        <p:spPr>
          <a:xfrm>
            <a:off x="136402" y="4868055"/>
            <a:ext cx="3559548" cy="1398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Vidéo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 err="1"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Alt+text</a:t>
            </a:r>
            <a:endParaRPr lang="fr-BE" sz="1600" kern="100">
              <a:effectLst/>
              <a:latin typeface="Bahnschrift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 err="1"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Pdf</a:t>
            </a:r>
            <a:r>
              <a:rPr lang="fr-BE" sz="1600" kern="100"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docx, …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fr-BE" sz="1600" kern="100">
                <a:effectLst/>
                <a:latin typeface="Bahnschrift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Tableaux et graphiques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fr-BE" sz="1600" kern="100">
              <a:effectLst/>
              <a:latin typeface="Bitter Medium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7" name="Encre 36">
                <a:extLst>
                  <a:ext uri="{FF2B5EF4-FFF2-40B4-BE49-F238E27FC236}">
                    <a16:creationId xmlns:a16="http://schemas.microsoft.com/office/drawing/2014/main" id="{BB505A19-1DE2-D119-671F-3E18B9CBBEAE}"/>
                  </a:ext>
                </a:extLst>
              </p14:cNvPr>
              <p14:cNvContentPartPr/>
              <p14:nvPr/>
            </p14:nvContentPartPr>
            <p14:xfrm>
              <a:off x="721781" y="-375897"/>
              <a:ext cx="360" cy="360"/>
            </p14:xfrm>
          </p:contentPart>
        </mc:Choice>
        <mc:Fallback xmlns="">
          <p:pic>
            <p:nvPicPr>
              <p:cNvPr id="37" name="Encre 36">
                <a:extLst>
                  <a:ext uri="{FF2B5EF4-FFF2-40B4-BE49-F238E27FC236}">
                    <a16:creationId xmlns:a16="http://schemas.microsoft.com/office/drawing/2014/main" id="{BB505A19-1DE2-D119-671F-3E18B9CBBE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2781" y="-38489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Hexagone 10">
            <a:extLst>
              <a:ext uri="{FF2B5EF4-FFF2-40B4-BE49-F238E27FC236}">
                <a16:creationId xmlns:a16="http://schemas.microsoft.com/office/drawing/2014/main" id="{99A39635-A4E7-0D16-2B18-6ED9F02E9BAE}"/>
              </a:ext>
            </a:extLst>
          </p:cNvPr>
          <p:cNvSpPr>
            <a:spLocks noChangeAspect="1"/>
          </p:cNvSpPr>
          <p:nvPr/>
        </p:nvSpPr>
        <p:spPr>
          <a:xfrm>
            <a:off x="4579680" y="2459745"/>
            <a:ext cx="2913272" cy="2426599"/>
          </a:xfrm>
          <a:prstGeom prst="hexagon">
            <a:avLst/>
          </a:prstGeom>
          <a:solidFill>
            <a:srgbClr val="385623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r>
              <a:rPr lang="fr-BE">
                <a:solidFill>
                  <a:srgbClr val="FFFFFF"/>
                </a:solidFill>
                <a:latin typeface="Bahnschrift" panose="020B0502040204020203" pitchFamily="34" charset="0"/>
              </a:rPr>
              <a:t>Questions d'accessibilité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EDB332C-CA0C-10DE-9E30-FDAB27C8D198}"/>
              </a:ext>
            </a:extLst>
          </p:cNvPr>
          <p:cNvSpPr>
            <a:spLocks noChangeAspect="1"/>
          </p:cNvSpPr>
          <p:nvPr/>
        </p:nvSpPr>
        <p:spPr>
          <a:xfrm>
            <a:off x="4242193" y="1503695"/>
            <a:ext cx="1591353" cy="1627677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" tIns="9525" rIns="9525" bIns="9525" rtlCol="0" anchor="ctr">
            <a:noAutofit/>
          </a:bodyPr>
          <a:lstStyle/>
          <a:p>
            <a:pPr algn="ctr"/>
            <a:r>
              <a:rPr lang="fr-BE" sz="1500">
                <a:solidFill>
                  <a:srgbClr val="000000"/>
                </a:solidFill>
                <a:latin typeface="Bahnschrift" panose="020B0502040204020203" pitchFamily="34" charset="0"/>
              </a:rPr>
              <a:t>Penser accessible</a:t>
            </a:r>
          </a:p>
        </p:txBody>
      </p:sp>
      <p:sp>
        <p:nvSpPr>
          <p:cNvPr id="13" name="Ellipse 12">
            <a:hlinkClick r:id="rId5" action="ppaction://hlinksldjump"/>
            <a:extLst>
              <a:ext uri="{FF2B5EF4-FFF2-40B4-BE49-F238E27FC236}">
                <a16:creationId xmlns:a16="http://schemas.microsoft.com/office/drawing/2014/main" id="{EE49AFAB-C62F-B3F1-C7DE-850B12E85EC4}"/>
              </a:ext>
            </a:extLst>
          </p:cNvPr>
          <p:cNvSpPr>
            <a:spLocks noChangeAspect="1"/>
          </p:cNvSpPr>
          <p:nvPr/>
        </p:nvSpPr>
        <p:spPr>
          <a:xfrm>
            <a:off x="3847419" y="1934966"/>
            <a:ext cx="650728" cy="663410"/>
          </a:xfrm>
          <a:prstGeom prst="ellipse">
            <a:avLst/>
          </a:prstGeom>
          <a:solidFill>
            <a:srgbClr val="ED7D31"/>
          </a:solidFill>
          <a:ln w="19050" cap="flat" cmpd="sng" algn="ctr">
            <a:noFill/>
            <a:prstDash val="solid"/>
            <a:miter lim="800000"/>
          </a:ln>
          <a:effectLst>
            <a:outerShdw blurRad="47625" dist="47625" dir="2700001" rotWithShape="0">
              <a:srgbClr val="000000">
                <a:alpha val="13725"/>
              </a:srgbClr>
            </a:outerShdw>
          </a:effectLst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667BD63-4D86-A6B6-12E0-B1340678921F}"/>
              </a:ext>
            </a:extLst>
          </p:cNvPr>
          <p:cNvSpPr>
            <a:spLocks noChangeAspect="1"/>
          </p:cNvSpPr>
          <p:nvPr/>
        </p:nvSpPr>
        <p:spPr>
          <a:xfrm>
            <a:off x="3470579" y="3012205"/>
            <a:ext cx="1612574" cy="1570933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" tIns="9525" rIns="9525" bIns="9525" rtlCol="0" anchor="ctr">
            <a:noAutofit/>
          </a:bodyPr>
          <a:lstStyle/>
          <a:p>
            <a:pPr algn="ctr"/>
            <a:r>
              <a:rPr lang="fr-BE" sz="1500">
                <a:solidFill>
                  <a:srgbClr val="000000"/>
                </a:solidFill>
                <a:latin typeface="Bahnschrift" panose="020B0502040204020203" pitchFamily="34" charset="0"/>
              </a:rPr>
              <a:t>S'adapter aux audits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A6F2B47-A9CE-2346-6158-01780AF1878A}"/>
              </a:ext>
            </a:extLst>
          </p:cNvPr>
          <p:cNvSpPr>
            <a:spLocks noChangeAspect="1"/>
          </p:cNvSpPr>
          <p:nvPr/>
        </p:nvSpPr>
        <p:spPr>
          <a:xfrm>
            <a:off x="4368673" y="4434555"/>
            <a:ext cx="1546892" cy="1570933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ED7D3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" tIns="9525" rIns="9525" bIns="9525" rtlCol="0" anchor="ctr">
            <a:noAutofit/>
          </a:bodyPr>
          <a:lstStyle/>
          <a:p>
            <a:pPr algn="ctr"/>
            <a:r>
              <a:rPr lang="fr-BE" sz="1500">
                <a:solidFill>
                  <a:srgbClr val="000000"/>
                </a:solidFill>
                <a:latin typeface="Bahnschrift" panose="020B0502040204020203" pitchFamily="34" charset="0"/>
              </a:rPr>
              <a:t>Médias accessibles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98BE4A6-C9FB-E568-F900-171B3AB45D9C}"/>
              </a:ext>
            </a:extLst>
          </p:cNvPr>
          <p:cNvSpPr>
            <a:spLocks noChangeAspect="1"/>
          </p:cNvSpPr>
          <p:nvPr/>
        </p:nvSpPr>
        <p:spPr>
          <a:xfrm>
            <a:off x="6049957" y="4462070"/>
            <a:ext cx="1546892" cy="1570933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" tIns="9525" rIns="9525" bIns="9525" rtlCol="0" anchor="ctr">
            <a:noAutofit/>
          </a:bodyPr>
          <a:lstStyle/>
          <a:p>
            <a:pPr algn="ctr"/>
            <a:r>
              <a:rPr lang="fr-BE" sz="1500">
                <a:solidFill>
                  <a:srgbClr val="000000"/>
                </a:solidFill>
                <a:latin typeface="Bahnschrift" panose="020B0502040204020203" pitchFamily="34" charset="0"/>
              </a:rPr>
              <a:t> Croyances limitantes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0E6C984-8E28-4597-EE84-67A360961A06}"/>
              </a:ext>
            </a:extLst>
          </p:cNvPr>
          <p:cNvSpPr>
            <a:spLocks noChangeAspect="1"/>
          </p:cNvSpPr>
          <p:nvPr/>
        </p:nvSpPr>
        <p:spPr>
          <a:xfrm>
            <a:off x="6832638" y="2933019"/>
            <a:ext cx="1546892" cy="1570933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54813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" tIns="9525" rIns="9525" bIns="9525" rtlCol="0" anchor="ctr">
            <a:noAutofit/>
          </a:bodyPr>
          <a:lstStyle/>
          <a:p>
            <a:pPr algn="ctr"/>
            <a:r>
              <a:rPr lang="fr-BE" sz="1500">
                <a:solidFill>
                  <a:srgbClr val="000000"/>
                </a:solidFill>
                <a:latin typeface="Bahnschrift" panose="020B0502040204020203" pitchFamily="34" charset="0"/>
              </a:rPr>
              <a:t>Optimiser les </a:t>
            </a:r>
            <a:r>
              <a:rPr lang="fr-BE" sz="1500" err="1">
                <a:solidFill>
                  <a:srgbClr val="000000"/>
                </a:solidFill>
                <a:latin typeface="Bahnschrift" panose="020B0502040204020203" pitchFamily="34" charset="0"/>
              </a:rPr>
              <a:t>apprentis-sages</a:t>
            </a:r>
            <a:endParaRPr lang="fr-BE" sz="1500">
              <a:solidFill>
                <a:srgbClr val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E621292-F481-73A9-7DF8-3396AC401B1F}"/>
              </a:ext>
            </a:extLst>
          </p:cNvPr>
          <p:cNvSpPr>
            <a:spLocks noChangeAspect="1"/>
          </p:cNvSpPr>
          <p:nvPr/>
        </p:nvSpPr>
        <p:spPr>
          <a:xfrm>
            <a:off x="5877672" y="1486233"/>
            <a:ext cx="1546892" cy="1570933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525" tIns="9525" rIns="9525" bIns="9525" rtlCol="0" anchor="ctr">
            <a:noAutofit/>
          </a:bodyPr>
          <a:lstStyle/>
          <a:p>
            <a:pPr algn="ctr"/>
            <a:r>
              <a:rPr lang="fr-BE" sz="1500">
                <a:solidFill>
                  <a:srgbClr val="000000"/>
                </a:solidFill>
                <a:latin typeface="Bahnschrift" panose="020B0502040204020203" pitchFamily="34" charset="0"/>
              </a:rPr>
              <a:t>Outils</a:t>
            </a:r>
          </a:p>
        </p:txBody>
      </p:sp>
      <p:sp>
        <p:nvSpPr>
          <p:cNvPr id="33" name="Ellipse 32">
            <a:hlinkClick r:id="rId6" action="ppaction://hlinksldjump"/>
            <a:extLst>
              <a:ext uri="{FF2B5EF4-FFF2-40B4-BE49-F238E27FC236}">
                <a16:creationId xmlns:a16="http://schemas.microsoft.com/office/drawing/2014/main" id="{CCFD1BA8-2A86-C787-03B1-046D90441E76}"/>
              </a:ext>
            </a:extLst>
          </p:cNvPr>
          <p:cNvSpPr>
            <a:spLocks noChangeAspect="1"/>
          </p:cNvSpPr>
          <p:nvPr/>
        </p:nvSpPr>
        <p:spPr>
          <a:xfrm>
            <a:off x="7353018" y="4936772"/>
            <a:ext cx="650728" cy="663410"/>
          </a:xfrm>
          <a:prstGeom prst="ellipse">
            <a:avLst/>
          </a:prstGeom>
          <a:solidFill>
            <a:schemeClr val="accent6"/>
          </a:solidFill>
          <a:ln w="19050" cap="flat" cmpd="sng" algn="ctr">
            <a:noFill/>
            <a:prstDash val="solid"/>
            <a:miter lim="800000"/>
          </a:ln>
          <a:effectLst>
            <a:outerShdw blurRad="47625" dist="47625" dir="2700001" rotWithShape="0">
              <a:srgbClr val="000000">
                <a:alpha val="13725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46" name="Ellipse 45">
            <a:hlinkClick r:id="rId7" action="ppaction://hlinksldjump"/>
            <a:extLst>
              <a:ext uri="{FF2B5EF4-FFF2-40B4-BE49-F238E27FC236}">
                <a16:creationId xmlns:a16="http://schemas.microsoft.com/office/drawing/2014/main" id="{D0F6CF69-D355-633C-6881-D208C691805C}"/>
              </a:ext>
            </a:extLst>
          </p:cNvPr>
          <p:cNvSpPr>
            <a:spLocks noChangeAspect="1"/>
          </p:cNvSpPr>
          <p:nvPr/>
        </p:nvSpPr>
        <p:spPr>
          <a:xfrm>
            <a:off x="3057820" y="3429816"/>
            <a:ext cx="650728" cy="663410"/>
          </a:xfrm>
          <a:prstGeom prst="ellipse">
            <a:avLst/>
          </a:prstGeom>
          <a:solidFill>
            <a:srgbClr val="ED7D31"/>
          </a:solidFill>
          <a:ln w="19050" cap="flat" cmpd="sng" algn="ctr">
            <a:noFill/>
            <a:prstDash val="solid"/>
            <a:miter lim="800000"/>
          </a:ln>
          <a:effectLst>
            <a:outerShdw blurRad="47625" dist="47625" dir="2700001" rotWithShape="0">
              <a:srgbClr val="000000">
                <a:alpha val="13725"/>
              </a:srgbClr>
            </a:outerShdw>
          </a:effectLst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47" name="Ellipse 46">
            <a:hlinkClick r:id="rId8" action="ppaction://hlinksldjump"/>
            <a:extLst>
              <a:ext uri="{FF2B5EF4-FFF2-40B4-BE49-F238E27FC236}">
                <a16:creationId xmlns:a16="http://schemas.microsoft.com/office/drawing/2014/main" id="{FFB88153-F223-9579-518F-23CFEA8D1C1A}"/>
              </a:ext>
            </a:extLst>
          </p:cNvPr>
          <p:cNvSpPr>
            <a:spLocks noChangeAspect="1"/>
          </p:cNvSpPr>
          <p:nvPr/>
        </p:nvSpPr>
        <p:spPr>
          <a:xfrm>
            <a:off x="3900268" y="4938879"/>
            <a:ext cx="650728" cy="663410"/>
          </a:xfrm>
          <a:prstGeom prst="ellipse">
            <a:avLst/>
          </a:prstGeom>
          <a:solidFill>
            <a:srgbClr val="ED7D31"/>
          </a:solidFill>
          <a:ln w="19050" cap="flat" cmpd="sng" algn="ctr">
            <a:noFill/>
            <a:prstDash val="solid"/>
            <a:miter lim="800000"/>
          </a:ln>
          <a:effectLst>
            <a:outerShdw blurRad="47625" dist="47625" dir="2700001" rotWithShape="0">
              <a:srgbClr val="000000">
                <a:alpha val="13725"/>
              </a:srgbClr>
            </a:outerShdw>
          </a:effectLst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57" name="Ellipse 56">
            <a:hlinkClick r:id="rId9" action="ppaction://hlinksldjump"/>
            <a:extLst>
              <a:ext uri="{FF2B5EF4-FFF2-40B4-BE49-F238E27FC236}">
                <a16:creationId xmlns:a16="http://schemas.microsoft.com/office/drawing/2014/main" id="{F966B9B5-EB2A-1A4E-920D-110C7FF44260}"/>
              </a:ext>
            </a:extLst>
          </p:cNvPr>
          <p:cNvSpPr>
            <a:spLocks noChangeAspect="1"/>
          </p:cNvSpPr>
          <p:nvPr/>
        </p:nvSpPr>
        <p:spPr>
          <a:xfrm>
            <a:off x="8212411" y="3429816"/>
            <a:ext cx="650728" cy="663410"/>
          </a:xfrm>
          <a:prstGeom prst="ellipse">
            <a:avLst/>
          </a:prstGeom>
          <a:solidFill>
            <a:schemeClr val="accent6"/>
          </a:solidFill>
          <a:ln w="19050" cap="flat" cmpd="sng" algn="ctr">
            <a:noFill/>
            <a:prstDash val="solid"/>
            <a:miter lim="800000"/>
          </a:ln>
          <a:effectLst>
            <a:outerShdw blurRad="47625" dist="47625" dir="2700001" rotWithShape="0">
              <a:srgbClr val="000000">
                <a:alpha val="13725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58" name="Ellipse 57">
            <a:hlinkClick r:id="rId10" action="ppaction://hlinksldjump"/>
            <a:extLst>
              <a:ext uri="{FF2B5EF4-FFF2-40B4-BE49-F238E27FC236}">
                <a16:creationId xmlns:a16="http://schemas.microsoft.com/office/drawing/2014/main" id="{DC1FD904-9FD8-9E8E-DEBB-15A5B8F6A683}"/>
              </a:ext>
            </a:extLst>
          </p:cNvPr>
          <p:cNvSpPr>
            <a:spLocks noChangeAspect="1"/>
          </p:cNvSpPr>
          <p:nvPr/>
        </p:nvSpPr>
        <p:spPr>
          <a:xfrm>
            <a:off x="7317664" y="1929701"/>
            <a:ext cx="650728" cy="663410"/>
          </a:xfrm>
          <a:prstGeom prst="ellipse">
            <a:avLst/>
          </a:prstGeom>
          <a:solidFill>
            <a:schemeClr val="accent6"/>
          </a:solidFill>
          <a:ln w="19050" cap="flat" cmpd="sng" algn="ctr">
            <a:noFill/>
            <a:prstDash val="solid"/>
            <a:miter lim="800000"/>
          </a:ln>
          <a:effectLst>
            <a:outerShdw blurRad="47625" dist="47625" dir="2700001" rotWithShape="0">
              <a:srgbClr val="000000">
                <a:alpha val="13725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61" name="Titre 1">
            <a:extLst>
              <a:ext uri="{FF2B5EF4-FFF2-40B4-BE49-F238E27FC236}">
                <a16:creationId xmlns:a16="http://schemas.microsoft.com/office/drawing/2014/main" id="{E8ABDFEB-47A3-4B68-B1C5-CADE88F6F6EE}"/>
              </a:ext>
            </a:extLst>
          </p:cNvPr>
          <p:cNvSpPr txBox="1">
            <a:spLocks/>
          </p:cNvSpPr>
          <p:nvPr/>
        </p:nvSpPr>
        <p:spPr>
          <a:xfrm>
            <a:off x="600254" y="820338"/>
            <a:ext cx="3746860" cy="12323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BE" sz="2800">
                <a:latin typeface="Bitter Medium" charset="0"/>
              </a:rPr>
              <a:t>Technique </a:t>
            </a:r>
            <a:br>
              <a:rPr lang="fr-BE" sz="2800">
                <a:latin typeface="Bitter Medium" charset="0"/>
              </a:rPr>
            </a:br>
            <a:r>
              <a:rPr lang="fr-BE" sz="2800">
                <a:latin typeface="Bitter Medium" charset="0"/>
              </a:rPr>
              <a:t>et conception</a:t>
            </a:r>
          </a:p>
        </p:txBody>
      </p:sp>
      <p:sp>
        <p:nvSpPr>
          <p:cNvPr id="64" name="Titre 1">
            <a:extLst>
              <a:ext uri="{FF2B5EF4-FFF2-40B4-BE49-F238E27FC236}">
                <a16:creationId xmlns:a16="http://schemas.microsoft.com/office/drawing/2014/main" id="{B501F391-0F7F-9193-E219-8CB42DA7327F}"/>
              </a:ext>
            </a:extLst>
          </p:cNvPr>
          <p:cNvSpPr txBox="1">
            <a:spLocks/>
          </p:cNvSpPr>
          <p:nvPr/>
        </p:nvSpPr>
        <p:spPr>
          <a:xfrm>
            <a:off x="4692400" y="847463"/>
            <a:ext cx="6832775" cy="1173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r"/>
            <a:r>
              <a:rPr lang="fr-BE" sz="2400">
                <a:solidFill>
                  <a:schemeClr val="bg1"/>
                </a:solidFill>
                <a:latin typeface="Bitter Medium" charset="0"/>
              </a:rPr>
              <a:t>Accompagnement </a:t>
            </a:r>
            <a:br>
              <a:rPr lang="fr-BE" sz="2400">
                <a:solidFill>
                  <a:schemeClr val="bg1"/>
                </a:solidFill>
                <a:latin typeface="Bitter Medium" charset="0"/>
              </a:rPr>
            </a:br>
            <a:r>
              <a:rPr lang="fr-BE" sz="2400">
                <a:solidFill>
                  <a:schemeClr val="bg1"/>
                </a:solidFill>
                <a:latin typeface="Bitter Medium" charset="0"/>
              </a:rPr>
              <a:t>pédagogique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71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EDB33184-4486-46CD-B6B6-EA6379D96F5B}"/>
              </a:ext>
            </a:extLst>
          </p:cNvPr>
          <p:cNvSpPr/>
          <p:nvPr/>
        </p:nvSpPr>
        <p:spPr>
          <a:xfrm>
            <a:off x="731035" y="134608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À </a:t>
            </a:r>
            <a:r>
              <a:rPr lang="en-US" sz="3900" err="1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vos</a:t>
            </a: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claviers ! </a:t>
            </a:r>
            <a:endParaRPr lang="en-US" sz="3900"/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A3ADB335-07D7-654F-8C00-03B698BEDA9B}"/>
              </a:ext>
            </a:extLst>
          </p:cNvPr>
          <p:cNvSpPr/>
          <p:nvPr/>
        </p:nvSpPr>
        <p:spPr>
          <a:xfrm>
            <a:off x="731035" y="1975322"/>
            <a:ext cx="9648658" cy="363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err="1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Utilisez</a:t>
            </a:r>
            <a:r>
              <a:rPr lang="en-US" sz="2000"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notre espace de cours Moodle pour voter pour vos 3 sujets préférés.</a:t>
            </a:r>
            <a:endParaRPr lang="en-US" sz="2000">
              <a:latin typeface="Bahnschrift" panose="020B0502040204020203" pitchFamily="34" charset="0"/>
            </a:endParaRPr>
          </a:p>
        </p:txBody>
      </p:sp>
      <p:pic>
        <p:nvPicPr>
          <p:cNvPr id="25" name="Image 24" descr="Une image contenant motif, vert, papier d’emballage, conception&#10;&#10;Le contenu généré par l’IA peut être incorrect.">
            <a:extLst>
              <a:ext uri="{FF2B5EF4-FFF2-40B4-BE49-F238E27FC236}">
                <a16:creationId xmlns:a16="http://schemas.microsoft.com/office/drawing/2014/main" id="{44D2999D-781C-1A88-A493-197729987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94" y="2577923"/>
            <a:ext cx="3455894" cy="3455894"/>
          </a:xfrm>
          <a:prstGeom prst="rect">
            <a:avLst/>
          </a:prstGeom>
        </p:spPr>
      </p:pic>
      <p:pic>
        <p:nvPicPr>
          <p:cNvPr id="26" name="Image 0">
            <a:extLst>
              <a:ext uri="{FF2B5EF4-FFF2-40B4-BE49-F238E27FC236}">
                <a16:creationId xmlns:a16="http://schemas.microsoft.com/office/drawing/2014/main" id="{64BAA636-00B3-1B49-5B93-1701FD2DE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9830"/>
            <a:ext cx="4754880" cy="4754880"/>
          </a:xfrm>
          <a:prstGeom prst="rect">
            <a:avLst/>
          </a:prstGeom>
        </p:spPr>
      </p:pic>
      <p:sp>
        <p:nvSpPr>
          <p:cNvPr id="27" name="Bouton d’action : accueil 2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B38DC4A-30CC-0DEA-DE79-DDB07DC6EB42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63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75F710B-1DE9-52FD-B793-B7596F661BD3}"/>
              </a:ext>
            </a:extLst>
          </p:cNvPr>
          <p:cNvSpPr/>
          <p:nvPr/>
        </p:nvSpPr>
        <p:spPr>
          <a:xfrm>
            <a:off x="687847" y="749135"/>
            <a:ext cx="711660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Penser l'accessibilité en amont</a:t>
            </a:r>
            <a:endParaRPr lang="en-US" sz="390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4C5AA807-0AFD-D041-E296-93A692CEC3EC}"/>
              </a:ext>
            </a:extLst>
          </p:cNvPr>
          <p:cNvSpPr/>
          <p:nvPr/>
        </p:nvSpPr>
        <p:spPr>
          <a:xfrm>
            <a:off x="687847" y="1383022"/>
            <a:ext cx="9407652" cy="408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Concevoir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accessible, c'est choisir les bons outils, prévoir les ajustements, anticiper les obstacles.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CC41B0C3-FF6C-5A88-4B98-47CA59214A39}"/>
              </a:ext>
            </a:extLst>
          </p:cNvPr>
          <p:cNvSpPr/>
          <p:nvPr/>
        </p:nvSpPr>
        <p:spPr>
          <a:xfrm>
            <a:off x="464606" y="206569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CEF2DFB3-F582-94C3-4B65-560F4CE2A135}"/>
              </a:ext>
            </a:extLst>
          </p:cNvPr>
          <p:cNvSpPr/>
          <p:nvPr/>
        </p:nvSpPr>
        <p:spPr>
          <a:xfrm>
            <a:off x="539020" y="210289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30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E3282A47-6863-A33B-0215-7C4050AC428E}"/>
              </a:ext>
            </a:extLst>
          </p:cNvPr>
          <p:cNvSpPr/>
          <p:nvPr/>
        </p:nvSpPr>
        <p:spPr>
          <a:xfrm>
            <a:off x="1109448" y="2133912"/>
            <a:ext cx="39887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Thèmes Moodle et format de cours</a:t>
            </a:r>
            <a:endParaRPr lang="en-US" sz="1950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E6D7CC47-5EC2-C39F-E9F3-B092DDFAAF52}"/>
              </a:ext>
            </a:extLst>
          </p:cNvPr>
          <p:cNvSpPr/>
          <p:nvPr/>
        </p:nvSpPr>
        <p:spPr>
          <a:xfrm>
            <a:off x="1118567" y="2488443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Sélection rigoureuse pour garantir la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compatibilité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b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</a:b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avec les technologies d'assistance.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B2AF23F7-613C-3458-AD72-262A97D5D5E8}"/>
              </a:ext>
            </a:extLst>
          </p:cNvPr>
          <p:cNvSpPr/>
          <p:nvPr/>
        </p:nvSpPr>
        <p:spPr>
          <a:xfrm>
            <a:off x="464606" y="36743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DE95152A-6253-2EC7-D39E-115FB56D59B7}"/>
              </a:ext>
            </a:extLst>
          </p:cNvPr>
          <p:cNvSpPr/>
          <p:nvPr/>
        </p:nvSpPr>
        <p:spPr>
          <a:xfrm>
            <a:off x="539020" y="37115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30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B295C362-2547-1819-989D-12B85B122F25}"/>
              </a:ext>
            </a:extLst>
          </p:cNvPr>
          <p:cNvSpPr/>
          <p:nvPr/>
        </p:nvSpPr>
        <p:spPr>
          <a:xfrm>
            <a:off x="1109448" y="3742566"/>
            <a:ext cx="25450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Navigation structurée</a:t>
            </a:r>
            <a:endParaRPr lang="en-US" sz="195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C53BDF59-A7B9-E083-6C9E-5BC8359DE397}"/>
              </a:ext>
            </a:extLst>
          </p:cNvPr>
          <p:cNvSpPr/>
          <p:nvPr/>
        </p:nvSpPr>
        <p:spPr>
          <a:xfrm>
            <a:off x="1118567" y="4080718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Hiérarchie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claire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titres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(H1, H2, H3) et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balises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sémantiques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appropriées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50">
              <a:latin typeface="Bahnschrift" panose="020B0502040204020203" pitchFamily="34" charset="0"/>
            </a:endParaRPr>
          </a:p>
        </p:txBody>
      </p:sp>
      <p:pic>
        <p:nvPicPr>
          <p:cNvPr id="16" name="Image 0">
            <a:extLst>
              <a:ext uri="{FF2B5EF4-FFF2-40B4-BE49-F238E27FC236}">
                <a16:creationId xmlns:a16="http://schemas.microsoft.com/office/drawing/2014/main" id="{26C54B48-D950-6697-B0A1-FDE53950A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05982"/>
            <a:ext cx="4169212" cy="4169212"/>
          </a:xfrm>
          <a:prstGeom prst="rect">
            <a:avLst/>
          </a:prstGeom>
        </p:spPr>
      </p:pic>
      <p:sp>
        <p:nvSpPr>
          <p:cNvPr id="17" name="Shape 10">
            <a:extLst>
              <a:ext uri="{FF2B5EF4-FFF2-40B4-BE49-F238E27FC236}">
                <a16:creationId xmlns:a16="http://schemas.microsoft.com/office/drawing/2014/main" id="{1F7AA1DD-F50F-3DD8-DE40-DF909742B803}"/>
              </a:ext>
            </a:extLst>
          </p:cNvPr>
          <p:cNvSpPr/>
          <p:nvPr/>
        </p:nvSpPr>
        <p:spPr>
          <a:xfrm>
            <a:off x="464605" y="513428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5E814FC7-7428-5E09-12B1-E74918C661E6}"/>
              </a:ext>
            </a:extLst>
          </p:cNvPr>
          <p:cNvSpPr/>
          <p:nvPr/>
        </p:nvSpPr>
        <p:spPr>
          <a:xfrm>
            <a:off x="539019" y="517149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300"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19F2B626-9D69-E72D-FD47-BC39B94A4AAB}"/>
              </a:ext>
            </a:extLst>
          </p:cNvPr>
          <p:cNvSpPr/>
          <p:nvPr/>
        </p:nvSpPr>
        <p:spPr>
          <a:xfrm>
            <a:off x="1109448" y="5202509"/>
            <a:ext cx="26703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Activités pédagogiques</a:t>
            </a:r>
            <a:endParaRPr lang="en-US" sz="1950"/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5FEFB51B-D64D-A9F2-B85F-207A319F8440}"/>
              </a:ext>
            </a:extLst>
          </p:cNvPr>
          <p:cNvSpPr/>
          <p:nvPr/>
        </p:nvSpPr>
        <p:spPr>
          <a:xfrm>
            <a:off x="1121889" y="5511475"/>
            <a:ext cx="563451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Choix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d'activités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Moodle et H5P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accessibles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, avec alternatives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lorsque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des limitations </a:t>
            </a:r>
            <a:r>
              <a:rPr lang="en-US" sz="1550" err="1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sont</a:t>
            </a: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 identifiées.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1" name="Shape 14">
            <a:extLst>
              <a:ext uri="{FF2B5EF4-FFF2-40B4-BE49-F238E27FC236}">
                <a16:creationId xmlns:a16="http://schemas.microsoft.com/office/drawing/2014/main" id="{FA431DAA-9874-2E8F-5187-701601404BA5}"/>
              </a:ext>
            </a:extLst>
          </p:cNvPr>
          <p:cNvSpPr/>
          <p:nvPr/>
        </p:nvSpPr>
        <p:spPr>
          <a:xfrm>
            <a:off x="6743962" y="200271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  <p:txBody>
          <a:bodyPr/>
          <a:lstStyle/>
          <a:p>
            <a:endParaRPr lang="fr-BE"/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8B3817FC-E2B6-0EC8-4D9D-F721EDB7362B}"/>
              </a:ext>
            </a:extLst>
          </p:cNvPr>
          <p:cNvSpPr/>
          <p:nvPr/>
        </p:nvSpPr>
        <p:spPr>
          <a:xfrm>
            <a:off x="6818376" y="203992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2300"/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F124C7A1-A69B-2C68-77D0-72CA21E01D52}"/>
              </a:ext>
            </a:extLst>
          </p:cNvPr>
          <p:cNvSpPr/>
          <p:nvPr/>
        </p:nvSpPr>
        <p:spPr>
          <a:xfrm>
            <a:off x="7388805" y="20709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Médias accessibles</a:t>
            </a:r>
            <a:endParaRPr lang="en-US" sz="195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0AFC11E3-B1BB-3CF5-F54B-D8E1ACC34FE3}"/>
              </a:ext>
            </a:extLst>
          </p:cNvPr>
          <p:cNvSpPr/>
          <p:nvPr/>
        </p:nvSpPr>
        <p:spPr>
          <a:xfrm>
            <a:off x="7388804" y="2412582"/>
            <a:ext cx="39040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2B2E3C"/>
                </a:solidFill>
                <a:latin typeface="Bahnschrift" panose="020B0502040204020203" pitchFamily="34" charset="0"/>
                <a:ea typeface="Open Sans" pitchFamily="34" charset="-122"/>
                <a:cs typeface="Open Sans" pitchFamily="34" charset="-120"/>
              </a:rPr>
              <a:t>Transcriptions pour l'audio et sous-titres pour les vidéos systématiquement intégrés.</a:t>
            </a:r>
            <a:endParaRPr lang="en-US" sz="1550">
              <a:latin typeface="Bahnschrift" panose="020B0502040204020203" pitchFamily="34" charset="0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" y="63218"/>
            <a:ext cx="7242964" cy="778935"/>
          </a:xfrm>
        </p:spPr>
        <p:txBody>
          <a:bodyPr>
            <a:normAutofit/>
          </a:bodyPr>
          <a:lstStyle/>
          <a:p>
            <a:r>
              <a:rPr lang="fr-BE" sz="4400">
                <a:solidFill>
                  <a:schemeClr val="bg1"/>
                </a:solidFill>
                <a:latin typeface="Bitter Medium" charset="0"/>
              </a:rPr>
              <a:t>Technique et conception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46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518" y="599975"/>
            <a:ext cx="7242964" cy="778935"/>
          </a:xfrm>
        </p:spPr>
        <p:txBody>
          <a:bodyPr>
            <a:normAutofit/>
          </a:bodyPr>
          <a:lstStyle/>
          <a:p>
            <a:r>
              <a:rPr lang="fr-BE" sz="2000">
                <a:latin typeface="Bitter Medium" charset="0"/>
              </a:rPr>
              <a:t>Thème </a:t>
            </a:r>
            <a:r>
              <a:rPr lang="fr-BE" sz="2000" err="1">
                <a:latin typeface="Bitter Medium" charset="0"/>
              </a:rPr>
              <a:t>Moove</a:t>
            </a:r>
            <a:r>
              <a:rPr lang="fr-BE" sz="2000">
                <a:latin typeface="Bitter Medium" charset="0"/>
              </a:rPr>
              <a:t> : Hiérarchie de titre et barre de navigation</a:t>
            </a:r>
          </a:p>
        </p:txBody>
      </p:sp>
      <p:pic>
        <p:nvPicPr>
          <p:cNvPr id="3" name="Image 2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2E93786C-89EE-EB62-746C-06FEF0FAF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9" y="1299167"/>
            <a:ext cx="11139216" cy="4830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169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518" y="599975"/>
            <a:ext cx="7242964" cy="778935"/>
          </a:xfrm>
        </p:spPr>
        <p:txBody>
          <a:bodyPr>
            <a:normAutofit/>
          </a:bodyPr>
          <a:lstStyle/>
          <a:p>
            <a:r>
              <a:rPr lang="fr-BE" sz="2000">
                <a:latin typeface="Bitter Medium" charset="0"/>
              </a:rPr>
              <a:t>Thème </a:t>
            </a:r>
            <a:r>
              <a:rPr lang="fr-BE" sz="2000" err="1">
                <a:latin typeface="Bitter Medium" charset="0"/>
              </a:rPr>
              <a:t>Moove</a:t>
            </a:r>
            <a:r>
              <a:rPr lang="fr-BE" sz="2000">
                <a:latin typeface="Bitter Medium" charset="0"/>
              </a:rPr>
              <a:t> : Hiérarchie de titre et barre de navigation</a:t>
            </a:r>
          </a:p>
        </p:txBody>
      </p:sp>
      <p:pic>
        <p:nvPicPr>
          <p:cNvPr id="4" name="Image 3" descr="Une image contenant capture d’écran, texte, logiciel, Page web&#10;&#10;Le contenu généré par l’IA peut être incorrect.">
            <a:extLst>
              <a:ext uri="{FF2B5EF4-FFF2-40B4-BE49-F238E27FC236}">
                <a16:creationId xmlns:a16="http://schemas.microsoft.com/office/drawing/2014/main" id="{6537FEC7-2991-F5F1-2823-D0F41B561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1293944"/>
            <a:ext cx="11131296" cy="4537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046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uton d’action : accueil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D2A1F8D-FEB6-4BBE-8013-C9D80D266759}"/>
              </a:ext>
            </a:extLst>
          </p:cNvPr>
          <p:cNvSpPr/>
          <p:nvPr/>
        </p:nvSpPr>
        <p:spPr>
          <a:xfrm>
            <a:off x="11457433" y="807734"/>
            <a:ext cx="347472" cy="363417"/>
          </a:xfrm>
          <a:prstGeom prst="actionButtonHome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CE2FE22A-F99A-7565-D34D-F2EDA5E9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68" y="599975"/>
            <a:ext cx="7001714" cy="778935"/>
          </a:xfrm>
        </p:spPr>
        <p:txBody>
          <a:bodyPr>
            <a:normAutofit/>
          </a:bodyPr>
          <a:lstStyle/>
          <a:p>
            <a:pPr algn="ctr"/>
            <a:r>
              <a:rPr lang="fr-BE" sz="2000">
                <a:latin typeface="Bitter Medium" charset="0"/>
              </a:rPr>
              <a:t>Attribut ALT absent sur les images (irrésolu)</a:t>
            </a:r>
          </a:p>
        </p:txBody>
      </p:sp>
      <p:pic>
        <p:nvPicPr>
          <p:cNvPr id="3" name="Image 2" descr="Une image contenant texte, logiciel, Page web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A5177E20-79CC-1041-0EC8-ED4B83B3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" y="1244533"/>
            <a:ext cx="9686544" cy="4750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1461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HÈME OFFICE" val="YIxg3KWH"/>
  <p:tag name="ARTICULATE_SLIDE_COUNT" val="3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397394-558f-4bf0-b110-fcdd04d34039">
      <Terms xmlns="http://schemas.microsoft.com/office/infopath/2007/PartnerControls"/>
    </lcf76f155ced4ddcb4097134ff3c332f>
    <TaxCatchAll xmlns="a0885c1d-48f3-4c3c-8a94-7d30fbb964ac" xsi:nil="true"/>
    <_Flow_SignoffStatus xmlns="2d397394-558f-4bf0-b110-fcdd04d3403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EDD6BE1BB78C458EBE1B195F5A65D7" ma:contentTypeVersion="16" ma:contentTypeDescription="Crée un document." ma:contentTypeScope="" ma:versionID="147aef6d90990c1bfd4d193b46c3d7db">
  <xsd:schema xmlns:xsd="http://www.w3.org/2001/XMLSchema" xmlns:xs="http://www.w3.org/2001/XMLSchema" xmlns:p="http://schemas.microsoft.com/office/2006/metadata/properties" xmlns:ns2="2d397394-558f-4bf0-b110-fcdd04d34039" xmlns:ns3="a0885c1d-48f3-4c3c-8a94-7d30fbb964ac" targetNamespace="http://schemas.microsoft.com/office/2006/metadata/properties" ma:root="true" ma:fieldsID="b70bb43ba692137e6cd980edc7143485" ns2:_="" ns3:_="">
    <xsd:import namespace="2d397394-558f-4bf0-b110-fcdd04d34039"/>
    <xsd:import namespace="a0885c1d-48f3-4c3c-8a94-7d30fbb964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2:MediaLengthInSecond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97394-558f-4bf0-b110-fcdd04d340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3c061feb-94c6-4566-9c2a-bd3f58ed9c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0" nillable="true" ma:displayName="État de validation" ma:internalName="_x00c9_tat_x0020_de_x0020_validation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85c1d-48f3-4c3c-8a94-7d30fbb964a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787136a-f86e-4322-8e3b-29ec263f0b8b}" ma:internalName="TaxCatchAll" ma:showField="CatchAllData" ma:web="a0885c1d-48f3-4c3c-8a94-7d30fbb964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333882-7E3B-43D4-BCAD-0DEC4E52549A}">
  <ds:schemaRefs>
    <ds:schemaRef ds:uri="http://schemas.openxmlformats.org/package/2006/metadata/core-properties"/>
    <ds:schemaRef ds:uri="a0885c1d-48f3-4c3c-8a94-7d30fbb964ac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d397394-558f-4bf0-b110-fcdd04d34039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6A9BBB-7E39-4C5E-86B3-D17DA463AD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43F84A-00B8-4E36-B1CF-4DE3FD283357}">
  <ds:schemaRefs>
    <ds:schemaRef ds:uri="2d397394-558f-4bf0-b110-fcdd04d34039"/>
    <ds:schemaRef ds:uri="a0885c1d-48f3-4c3c-8a94-7d30fbb964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1393</Words>
  <Application>Microsoft Office PowerPoint</Application>
  <PresentationFormat>Grand écran</PresentationFormat>
  <Paragraphs>224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5" baseType="lpstr">
      <vt:lpstr>Arial</vt:lpstr>
      <vt:lpstr>Bahnschrift</vt:lpstr>
      <vt:lpstr>Bitter Medium</vt:lpstr>
      <vt:lpstr>Calibri</vt:lpstr>
      <vt:lpstr>Courier New</vt:lpstr>
      <vt:lpstr>Open Sans</vt:lpstr>
      <vt:lpstr>Verdana</vt:lpstr>
      <vt:lpstr>Wingdings</vt:lpstr>
      <vt:lpstr>Thème Office</vt:lpstr>
      <vt:lpstr>Accessibilité : une boussole pour un voyage révélateur</vt:lpstr>
      <vt:lpstr>Présentation PowerPoint</vt:lpstr>
      <vt:lpstr>Présentation PowerPoint</vt:lpstr>
      <vt:lpstr>Nos thématiques</vt:lpstr>
      <vt:lpstr>Présentation PowerPoint</vt:lpstr>
      <vt:lpstr>Technique et conception</vt:lpstr>
      <vt:lpstr>Thème Moove : Hiérarchie de titre et barre de navigation</vt:lpstr>
      <vt:lpstr>Thème Moove : Hiérarchie de titre et barre de navigation</vt:lpstr>
      <vt:lpstr>Attribut ALT absent sur les images (irrésolu)</vt:lpstr>
      <vt:lpstr>Problèmes dans l’utilisation d’activités H5P</vt:lpstr>
      <vt:lpstr>Problèmes dans l’utilisation d’activités H5P</vt:lpstr>
      <vt:lpstr>Problèmes dans l’utilisation d’activités H5P</vt:lpstr>
      <vt:lpstr>Technique et conception</vt:lpstr>
      <vt:lpstr>Technique et conception</vt:lpstr>
      <vt:lpstr>Problèmes dans l’utilisation d’activités H5P</vt:lpstr>
      <vt:lpstr>Titres de section trop longs</vt:lpstr>
      <vt:lpstr>Problèmes dans l’utilisation d’activités H5P</vt:lpstr>
      <vt:lpstr>Glossaire inaccessible</vt:lpstr>
      <vt:lpstr>Glossaire inaccessible</vt:lpstr>
      <vt:lpstr>Technique et conception</vt:lpstr>
      <vt:lpstr>Technique et conception</vt:lpstr>
      <vt:lpstr>Accompagnement pédagogique</vt:lpstr>
      <vt:lpstr>Accompagnement pédagogique</vt:lpstr>
      <vt:lpstr>Titres C4L</vt:lpstr>
      <vt:lpstr>Indicateurs couleurs</vt:lpstr>
      <vt:lpstr>Recommandations langage clair</vt:lpstr>
      <vt:lpstr>Problèmes dans l’utilisation d’activités H5P</vt:lpstr>
      <vt:lpstr>Avertissement navigation pour le lecteur d’écran</vt:lpstr>
      <vt:lpstr>Accompagnement pédagogique</vt:lpstr>
      <vt:lpstr>Accompagnement pédagogique</vt:lpstr>
      <vt:lpstr>Personas et sensibilisation</vt:lpstr>
      <vt:lpstr>Nuggets : des formats micro-learning</vt:lpstr>
      <vt:lpstr>Accompagnement pédagogique</vt:lpstr>
      <vt:lpstr>Présentation PowerPoint</vt:lpstr>
      <vt:lpstr>Remerciements</vt:lpstr>
      <vt:lpstr>Des questions ? Des remarques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MoodleMoot Paris 2025</dc:creator>
  <cp:keywords>Template;présentation;MM25</cp:keywords>
  <cp:lastModifiedBy>SAINTES Judith</cp:lastModifiedBy>
  <cp:revision>1</cp:revision>
  <dcterms:created xsi:type="dcterms:W3CDTF">2025-01-27T14:26:24Z</dcterms:created>
  <dcterms:modified xsi:type="dcterms:W3CDTF">2025-07-01T05:42:00Z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D9674E3B-BA8F-47C7-8DD9-CDCE7E0F39D4</vt:lpwstr>
  </property>
  <property fmtid="{D5CDD505-2E9C-101B-9397-08002B2CF9AE}" pid="3" name="ArticulatePath">
    <vt:lpwstr>Présentation2</vt:lpwstr>
  </property>
  <property fmtid="{D5CDD505-2E9C-101B-9397-08002B2CF9AE}" pid="4" name="ContentTypeId">
    <vt:lpwstr>0x01010038EDD6BE1BB78C458EBE1B195F5A65D7</vt:lpwstr>
  </property>
  <property fmtid="{D5CDD505-2E9C-101B-9397-08002B2CF9AE}" pid="5" name="MediaServiceImageTags">
    <vt:lpwstr/>
  </property>
</Properties>
</file>