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9929813" cy="6799263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7969" autoAdjust="0"/>
  </p:normalViewPr>
  <p:slideViewPr>
    <p:cSldViewPr snapToGrid="0">
      <p:cViewPr varScale="1">
        <p:scale>
          <a:sx n="62" d="100"/>
          <a:sy n="62" d="100"/>
        </p:scale>
        <p:origin x="12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772" y="0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89DC3ECD-257C-4735-A8A9-ADB260E56DA0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62287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542" y="3271908"/>
            <a:ext cx="7944729" cy="2677312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941"/>
            <a:ext cx="4302846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772" y="6457941"/>
            <a:ext cx="4302845" cy="341322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2A72BCD4-01B9-4FFC-9B76-4B69E51B2B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389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2BCD4-01B9-4FFC-9B76-4B69E51B2B7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00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88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18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84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75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82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44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2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86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19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38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31DD2-5B64-4803-A0AB-CC552601A2AE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B6D1A-87EA-4CE5-810C-8F27F24964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0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5">
            <a:extLst>
              <a:ext uri="{FF2B5EF4-FFF2-40B4-BE49-F238E27FC236}">
                <a16:creationId xmlns:a16="http://schemas.microsoft.com/office/drawing/2014/main" id="{2BCDDE8A-AACE-4AF3-A8C6-5EAE375219BB}"/>
              </a:ext>
            </a:extLst>
          </p:cNvPr>
          <p:cNvSpPr/>
          <p:nvPr/>
        </p:nvSpPr>
        <p:spPr>
          <a:xfrm>
            <a:off x="326571" y="5961585"/>
            <a:ext cx="12137571" cy="27622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4;p5">
            <a:extLst>
              <a:ext uri="{FF2B5EF4-FFF2-40B4-BE49-F238E27FC236}">
                <a16:creationId xmlns:a16="http://schemas.microsoft.com/office/drawing/2014/main" id="{5955974B-44F3-409E-9AD9-10B99694EC69}"/>
              </a:ext>
            </a:extLst>
          </p:cNvPr>
          <p:cNvSpPr/>
          <p:nvPr/>
        </p:nvSpPr>
        <p:spPr>
          <a:xfrm>
            <a:off x="326571" y="2019242"/>
            <a:ext cx="12137571" cy="39492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/>
          </a:p>
        </p:txBody>
      </p:sp>
      <p:sp>
        <p:nvSpPr>
          <p:cNvPr id="6" name="Google Shape;139;p5">
            <a:extLst>
              <a:ext uri="{FF2B5EF4-FFF2-40B4-BE49-F238E27FC236}">
                <a16:creationId xmlns:a16="http://schemas.microsoft.com/office/drawing/2014/main" id="{4DADE86B-332E-4EA7-AE26-4C763A2F68DD}"/>
              </a:ext>
            </a:extLst>
          </p:cNvPr>
          <p:cNvSpPr/>
          <p:nvPr/>
        </p:nvSpPr>
        <p:spPr>
          <a:xfrm>
            <a:off x="4082143" y="5364154"/>
            <a:ext cx="4615544" cy="134597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Activité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Objectifs</a:t>
            </a:r>
            <a:r>
              <a:rPr lang="fr-FR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</a:t>
            </a:r>
            <a:endParaRPr sz="1400" dirty="0"/>
          </a:p>
        </p:txBody>
      </p:sp>
      <p:cxnSp>
        <p:nvCxnSpPr>
          <p:cNvPr id="7" name="Google Shape;140;p5">
            <a:extLst>
              <a:ext uri="{FF2B5EF4-FFF2-40B4-BE49-F238E27FC236}">
                <a16:creationId xmlns:a16="http://schemas.microsoft.com/office/drawing/2014/main" id="{DE33D00E-EFD4-47BB-AA84-B26317313D48}"/>
              </a:ext>
            </a:extLst>
          </p:cNvPr>
          <p:cNvCxnSpPr>
            <a:cxnSpLocks/>
            <a:stCxn id="5" idx="0"/>
            <a:endCxn id="6" idx="0"/>
          </p:cNvCxnSpPr>
          <p:nvPr/>
        </p:nvCxnSpPr>
        <p:spPr>
          <a:xfrm flipH="1">
            <a:off x="6389915" y="2019242"/>
            <a:ext cx="5442" cy="334491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137;p5">
            <a:extLst>
              <a:ext uri="{FF2B5EF4-FFF2-40B4-BE49-F238E27FC236}">
                <a16:creationId xmlns:a16="http://schemas.microsoft.com/office/drawing/2014/main" id="{A93A7F24-BDBA-46B6-84F0-2A42164D4A59}"/>
              </a:ext>
            </a:extLst>
          </p:cNvPr>
          <p:cNvSpPr txBox="1"/>
          <p:nvPr/>
        </p:nvSpPr>
        <p:spPr>
          <a:xfrm>
            <a:off x="292539" y="8803712"/>
            <a:ext cx="2495653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Version Moodle :</a:t>
            </a:r>
            <a:endParaRPr sz="1600" b="1" dirty="0"/>
          </a:p>
        </p:txBody>
      </p:sp>
      <p:sp>
        <p:nvSpPr>
          <p:cNvPr id="9" name="Google Shape;135;p5">
            <a:extLst>
              <a:ext uri="{FF2B5EF4-FFF2-40B4-BE49-F238E27FC236}">
                <a16:creationId xmlns:a16="http://schemas.microsoft.com/office/drawing/2014/main" id="{A106579B-07E9-4957-92FA-8BF5ECD5A90E}"/>
              </a:ext>
            </a:extLst>
          </p:cNvPr>
          <p:cNvSpPr txBox="1"/>
          <p:nvPr/>
        </p:nvSpPr>
        <p:spPr>
          <a:xfrm>
            <a:off x="274096" y="818954"/>
            <a:ext cx="6881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Intitulé de l’enseignement: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Auteur 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Contexte : </a:t>
            </a:r>
            <a:endParaRPr sz="1600" b="1" dirty="0"/>
          </a:p>
        </p:txBody>
      </p:sp>
      <p:sp>
        <p:nvSpPr>
          <p:cNvPr id="10" name="Google Shape;137;p5">
            <a:extLst>
              <a:ext uri="{FF2B5EF4-FFF2-40B4-BE49-F238E27FC236}">
                <a16:creationId xmlns:a16="http://schemas.microsoft.com/office/drawing/2014/main" id="{5C307139-8D37-434C-B21F-0937EB06380D}"/>
              </a:ext>
            </a:extLst>
          </p:cNvPr>
          <p:cNvSpPr txBox="1"/>
          <p:nvPr/>
        </p:nvSpPr>
        <p:spPr>
          <a:xfrm>
            <a:off x="335961" y="1990228"/>
            <a:ext cx="4381949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Ressources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Contenus et accompagnement</a:t>
            </a:r>
          </a:p>
        </p:txBody>
      </p:sp>
      <p:sp>
        <p:nvSpPr>
          <p:cNvPr id="11" name="Google Shape;137;p5">
            <a:extLst>
              <a:ext uri="{FF2B5EF4-FFF2-40B4-BE49-F238E27FC236}">
                <a16:creationId xmlns:a16="http://schemas.microsoft.com/office/drawing/2014/main" id="{080EE068-403A-41AB-BF8D-8C6EF6A1CB9A}"/>
              </a:ext>
            </a:extLst>
          </p:cNvPr>
          <p:cNvSpPr txBox="1"/>
          <p:nvPr/>
        </p:nvSpPr>
        <p:spPr>
          <a:xfrm>
            <a:off x="6404746" y="2077568"/>
            <a:ext cx="167241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Choix</a:t>
            </a:r>
            <a:endParaRPr lang="fr-FR" sz="1800" b="1" i="1" dirty="0"/>
          </a:p>
        </p:txBody>
      </p:sp>
      <p:sp>
        <p:nvSpPr>
          <p:cNvPr id="12" name="Google Shape;137;p5">
            <a:extLst>
              <a:ext uri="{FF2B5EF4-FFF2-40B4-BE49-F238E27FC236}">
                <a16:creationId xmlns:a16="http://schemas.microsoft.com/office/drawing/2014/main" id="{FAF841AE-FA75-4B59-9DDF-0D50C6980E7B}"/>
              </a:ext>
            </a:extLst>
          </p:cNvPr>
          <p:cNvSpPr txBox="1"/>
          <p:nvPr/>
        </p:nvSpPr>
        <p:spPr>
          <a:xfrm>
            <a:off x="6404746" y="2871065"/>
            <a:ext cx="167241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Autonomie</a:t>
            </a:r>
            <a:endParaRPr lang="fr-FR" sz="1800" b="1" i="1" dirty="0"/>
          </a:p>
        </p:txBody>
      </p:sp>
      <p:sp>
        <p:nvSpPr>
          <p:cNvPr id="13" name="Google Shape;137;p5">
            <a:extLst>
              <a:ext uri="{FF2B5EF4-FFF2-40B4-BE49-F238E27FC236}">
                <a16:creationId xmlns:a16="http://schemas.microsoft.com/office/drawing/2014/main" id="{1C7A876E-46B9-427E-9893-429176F7DD40}"/>
              </a:ext>
            </a:extLst>
          </p:cNvPr>
          <p:cNvSpPr txBox="1"/>
          <p:nvPr/>
        </p:nvSpPr>
        <p:spPr>
          <a:xfrm>
            <a:off x="6395355" y="4850624"/>
            <a:ext cx="20863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Obstacle(s)</a:t>
            </a:r>
            <a:endParaRPr lang="fr-FR" sz="1800" b="1" i="1" dirty="0"/>
          </a:p>
        </p:txBody>
      </p:sp>
      <p:sp>
        <p:nvSpPr>
          <p:cNvPr id="14" name="Google Shape;137;p5">
            <a:extLst>
              <a:ext uri="{FF2B5EF4-FFF2-40B4-BE49-F238E27FC236}">
                <a16:creationId xmlns:a16="http://schemas.microsoft.com/office/drawing/2014/main" id="{2D21F01E-D342-498C-A9F4-DAE02F2BE0D2}"/>
              </a:ext>
            </a:extLst>
          </p:cNvPr>
          <p:cNvSpPr txBox="1"/>
          <p:nvPr/>
        </p:nvSpPr>
        <p:spPr>
          <a:xfrm>
            <a:off x="6395354" y="3835488"/>
            <a:ext cx="20863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Engagement</a:t>
            </a:r>
            <a:endParaRPr lang="fr-FR" sz="1800" b="1" i="1" dirty="0"/>
          </a:p>
        </p:txBody>
      </p:sp>
      <p:sp>
        <p:nvSpPr>
          <p:cNvPr id="15" name="Google Shape;137;p5">
            <a:extLst>
              <a:ext uri="{FF2B5EF4-FFF2-40B4-BE49-F238E27FC236}">
                <a16:creationId xmlns:a16="http://schemas.microsoft.com/office/drawing/2014/main" id="{E7CC6EF2-77BF-40C6-A759-02AD57D03FDE}"/>
              </a:ext>
            </a:extLst>
          </p:cNvPr>
          <p:cNvSpPr txBox="1"/>
          <p:nvPr/>
        </p:nvSpPr>
        <p:spPr>
          <a:xfrm>
            <a:off x="326571" y="5979342"/>
            <a:ext cx="4012403" cy="113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Paramètres de l’activité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Cohérence technopédagogique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sz="1200" b="1" i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5F939B-034B-4EB4-98EA-83D2BBF78716}"/>
              </a:ext>
            </a:extLst>
          </p:cNvPr>
          <p:cNvSpPr/>
          <p:nvPr/>
        </p:nvSpPr>
        <p:spPr>
          <a:xfrm>
            <a:off x="206829" y="816429"/>
            <a:ext cx="12431485" cy="8610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itre 9">
            <a:extLst>
              <a:ext uri="{FF2B5EF4-FFF2-40B4-BE49-F238E27FC236}">
                <a16:creationId xmlns:a16="http://schemas.microsoft.com/office/drawing/2014/main" id="{F14C48E4-9801-48ED-886A-AB15C4F1C58C}"/>
              </a:ext>
            </a:extLst>
          </p:cNvPr>
          <p:cNvSpPr txBox="1">
            <a:spLocks/>
          </p:cNvSpPr>
          <p:nvPr/>
        </p:nvSpPr>
        <p:spPr>
          <a:xfrm>
            <a:off x="591710" y="-60175"/>
            <a:ext cx="11201400" cy="7789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Penser des activités Moodle capacitantes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65632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38</Words>
  <Application>Microsoft Office PowerPoint</Application>
  <PresentationFormat>A3 (297 x 420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BENKOUAR Benyoucef</dc:creator>
  <cp:lastModifiedBy>BENKOUAR Benyoucef</cp:lastModifiedBy>
  <cp:revision>11</cp:revision>
  <cp:lastPrinted>2025-06-30T09:03:54Z</cp:lastPrinted>
  <dcterms:created xsi:type="dcterms:W3CDTF">2025-06-29T22:23:43Z</dcterms:created>
  <dcterms:modified xsi:type="dcterms:W3CDTF">2025-07-03T08:24:58Z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37C5951F-5C08-4880-A1C8-D815F18330B0</vt:lpwstr>
  </property>
  <property fmtid="{D5CDD505-2E9C-101B-9397-08002B2CF9AE}" pid="3" name="ArticulatePath">
    <vt:lpwstr>Présentation1</vt:lpwstr>
  </property>
</Properties>
</file>