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notesSlides/notesSlide1.xml" ContentType="application/vnd.openxmlformats-officedocument.presentationml.notesSlide+xml"/>
  <Override PartName="/ppt/tags/tag49.xml" ContentType="application/vnd.openxmlformats-officedocument.presentationml.tags+xml"/>
  <Override PartName="/ppt/notesSlides/notesSlide2.xml" ContentType="application/vnd.openxmlformats-officedocument.presentationml.notesSlide+xml"/>
  <Override PartName="/ppt/tags/tag50.xml" ContentType="application/vnd.openxmlformats-officedocument.presentationml.tags+xml"/>
  <Override PartName="/ppt/notesSlides/notesSlide3.xml" ContentType="application/vnd.openxmlformats-officedocument.presentationml.notesSlide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4.xml" ContentType="application/vnd.openxmlformats-officedocument.presentationml.notesSlide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4"/>
  </p:sldMasterIdLst>
  <p:notesMasterIdLst>
    <p:notesMasterId r:id="rId38"/>
  </p:notesMasterIdLst>
  <p:handoutMasterIdLst>
    <p:handoutMasterId r:id="rId39"/>
  </p:handoutMasterIdLst>
  <p:sldIdLst>
    <p:sldId id="257" r:id="rId5"/>
    <p:sldId id="258" r:id="rId6"/>
    <p:sldId id="259" r:id="rId7"/>
    <p:sldId id="266" r:id="rId8"/>
    <p:sldId id="264" r:id="rId9"/>
    <p:sldId id="275" r:id="rId10"/>
    <p:sldId id="274" r:id="rId11"/>
    <p:sldId id="276" r:id="rId12"/>
    <p:sldId id="282" r:id="rId13"/>
    <p:sldId id="281" r:id="rId14"/>
    <p:sldId id="284" r:id="rId15"/>
    <p:sldId id="285" r:id="rId16"/>
    <p:sldId id="286" r:id="rId17"/>
    <p:sldId id="287" r:id="rId18"/>
    <p:sldId id="288" r:id="rId19"/>
    <p:sldId id="277" r:id="rId20"/>
    <p:sldId id="295" r:id="rId21"/>
    <p:sldId id="280" r:id="rId22"/>
    <p:sldId id="256" r:id="rId23"/>
    <p:sldId id="291" r:id="rId24"/>
    <p:sldId id="292" r:id="rId25"/>
    <p:sldId id="296" r:id="rId26"/>
    <p:sldId id="293" r:id="rId27"/>
    <p:sldId id="301" r:id="rId28"/>
    <p:sldId id="298" r:id="rId29"/>
    <p:sldId id="297" r:id="rId30"/>
    <p:sldId id="294" r:id="rId31"/>
    <p:sldId id="289" r:id="rId32"/>
    <p:sldId id="299" r:id="rId33"/>
    <p:sldId id="302" r:id="rId34"/>
    <p:sldId id="300" r:id="rId35"/>
    <p:sldId id="273" r:id="rId36"/>
    <p:sldId id="267" r:id="rId37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715C9A-862E-48A7-A897-B86A6301D28A}" v="2470" dt="2025-07-03T05:44:31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6357" autoAdjust="0"/>
  </p:normalViewPr>
  <p:slideViewPr>
    <p:cSldViewPr snapToGrid="0">
      <p:cViewPr>
        <p:scale>
          <a:sx n="60" d="100"/>
          <a:sy n="60" d="100"/>
        </p:scale>
        <p:origin x="240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ags" Target="tags/tag1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NTES Judith" userId="a0258a0a-b513-4036-911c-c03996317262" providerId="ADAL" clId="{A2715C9A-862E-48A7-A897-B86A6301D28A}"/>
    <pc:docChg chg="undo custSel addSld delSld modSld sldOrd modMainMaster">
      <pc:chgData name="SAINTES Judith" userId="a0258a0a-b513-4036-911c-c03996317262" providerId="ADAL" clId="{A2715C9A-862E-48A7-A897-B86A6301D28A}" dt="2025-07-03T05:52:17.682" v="2535" actId="1076"/>
      <pc:docMkLst>
        <pc:docMk/>
      </pc:docMkLst>
      <pc:sldChg chg="addSp delSp modSp add mod modClrScheme chgLayout">
        <pc:chgData name="SAINTES Judith" userId="a0258a0a-b513-4036-911c-c03996317262" providerId="ADAL" clId="{A2715C9A-862E-48A7-A897-B86A6301D28A}" dt="2025-07-02T16:59:10.860" v="2371" actId="1076"/>
        <pc:sldMkLst>
          <pc:docMk/>
          <pc:sldMk cId="0" sldId="256"/>
        </pc:sldMkLst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4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5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8:50.930" v="2368" actId="14100"/>
          <ac:spMkLst>
            <pc:docMk/>
            <pc:sldMk cId="0" sldId="256"/>
            <ac:spMk id="7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9:07.222" v="2370" actId="1076"/>
          <ac:spMkLst>
            <pc:docMk/>
            <pc:sldMk cId="0" sldId="256"/>
            <ac:spMk id="9" creationId="{00000000-0000-0000-0000-000000000000}"/>
          </ac:spMkLst>
        </pc:spChg>
        <pc:spChg chg="add del mod ord">
          <ac:chgData name="SAINTES Judith" userId="a0258a0a-b513-4036-911c-c03996317262" providerId="ADAL" clId="{A2715C9A-862E-48A7-A897-B86A6301D28A}" dt="2025-07-02T13:57:10.835" v="2048" actId="478"/>
          <ac:spMkLst>
            <pc:docMk/>
            <pc:sldMk cId="0" sldId="256"/>
            <ac:spMk id="10" creationId="{D35B5A51-2A8A-222D-A468-AAF46227AEDC}"/>
          </ac:spMkLst>
        </pc:spChg>
        <pc:spChg chg="add del mod ord">
          <ac:chgData name="SAINTES Judith" userId="a0258a0a-b513-4036-911c-c03996317262" providerId="ADAL" clId="{A2715C9A-862E-48A7-A897-B86A6301D28A}" dt="2025-07-02T13:57:14.617" v="2049" actId="478"/>
          <ac:spMkLst>
            <pc:docMk/>
            <pc:sldMk cId="0" sldId="256"/>
            <ac:spMk id="11" creationId="{21AA0BE2-34D4-8B01-E542-DF45BEC61C18}"/>
          </ac:spMkLst>
        </pc:spChg>
        <pc:spChg chg="add del mod ord">
          <ac:chgData name="SAINTES Judith" userId="a0258a0a-b513-4036-911c-c03996317262" providerId="ADAL" clId="{A2715C9A-862E-48A7-A897-B86A6301D28A}" dt="2025-07-02T13:58:12.991" v="2053" actId="478"/>
          <ac:spMkLst>
            <pc:docMk/>
            <pc:sldMk cId="0" sldId="256"/>
            <ac:spMk id="12" creationId="{01CC5792-D84C-BEF5-86D2-3D51BDC33823}"/>
          </ac:spMkLst>
        </pc:spChg>
        <pc:spChg chg="add del mod ord">
          <ac:chgData name="SAINTES Judith" userId="a0258a0a-b513-4036-911c-c03996317262" providerId="ADAL" clId="{A2715C9A-862E-48A7-A897-B86A6301D28A}" dt="2025-07-02T13:57:29.023" v="2050" actId="21"/>
          <ac:spMkLst>
            <pc:docMk/>
            <pc:sldMk cId="0" sldId="256"/>
            <ac:spMk id="13" creationId="{08FE5F32-ED3C-7E5D-B614-3567701F2EBF}"/>
          </ac:spMkLst>
        </pc:spChg>
        <pc:spChg chg="add del mod ord">
          <ac:chgData name="SAINTES Judith" userId="a0258a0a-b513-4036-911c-c03996317262" providerId="ADAL" clId="{A2715C9A-862E-48A7-A897-B86A6301D28A}" dt="2025-07-02T13:57:31.959" v="2051" actId="478"/>
          <ac:spMkLst>
            <pc:docMk/>
            <pc:sldMk cId="0" sldId="256"/>
            <ac:spMk id="14" creationId="{C9F7E5BE-F503-4B7D-D644-F097BC1AEC9E}"/>
          </ac:spMkLst>
        </pc:spChg>
        <pc:spChg chg="add mod">
          <ac:chgData name="SAINTES Judith" userId="a0258a0a-b513-4036-911c-c03996317262" providerId="ADAL" clId="{A2715C9A-862E-48A7-A897-B86A6301D28A}" dt="2025-07-02T16:58:28.546" v="2352" actId="20577"/>
          <ac:spMkLst>
            <pc:docMk/>
            <pc:sldMk cId="0" sldId="256"/>
            <ac:spMk id="15" creationId="{2B445400-0EF2-D46D-F198-6DD10A950FEF}"/>
          </ac:spMkLst>
        </pc:spChg>
        <pc:picChg chg="mod">
          <ac:chgData name="SAINTES Judith" userId="a0258a0a-b513-4036-911c-c03996317262" providerId="ADAL" clId="{A2715C9A-862E-48A7-A897-B86A6301D28A}" dt="2025-07-02T16:59:10.860" v="2371" actId="1076"/>
          <ac:picMkLst>
            <pc:docMk/>
            <pc:sldMk cId="0" sldId="256"/>
            <ac:picMk id="8" creationId="{00000000-0000-0000-0000-000000000000}"/>
          </ac:picMkLst>
        </pc:picChg>
      </pc:sldChg>
      <pc:sldChg chg="addSp modSp mod">
        <pc:chgData name="SAINTES Judith" userId="a0258a0a-b513-4036-911c-c03996317262" providerId="ADAL" clId="{A2715C9A-862E-48A7-A897-B86A6301D28A}" dt="2025-07-02T13:56:02.474" v="2044"/>
        <pc:sldMkLst>
          <pc:docMk/>
          <pc:sldMk cId="1607711255" sldId="257"/>
        </pc:sldMkLst>
        <pc:spChg chg="mod">
          <ac:chgData name="SAINTES Judith" userId="a0258a0a-b513-4036-911c-c03996317262" providerId="ADAL" clId="{A2715C9A-862E-48A7-A897-B86A6301D28A}" dt="2025-06-27T12:35:58.525" v="122" actId="20577"/>
          <ac:spMkLst>
            <pc:docMk/>
            <pc:sldMk cId="1607711255" sldId="257"/>
            <ac:spMk id="2" creationId="{D69D849F-400A-4B00-9882-C67F506FE961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1607711255" sldId="257"/>
            <ac:spMk id="3" creationId="{E89CBF9D-C734-4E53-86B8-34341A0E891C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1607711255" sldId="257"/>
            <ac:spMk id="4" creationId="{21B3342D-69DD-490B-9C2E-98E93E5A745F}"/>
          </ac:spMkLst>
        </pc:spChg>
        <pc:picChg chg="add mod">
          <ac:chgData name="SAINTES Judith" userId="a0258a0a-b513-4036-911c-c03996317262" providerId="ADAL" clId="{A2715C9A-862E-48A7-A897-B86A6301D28A}" dt="2025-07-02T11:32:54.896" v="1014"/>
          <ac:picMkLst>
            <pc:docMk/>
            <pc:sldMk cId="1607711255" sldId="257"/>
            <ac:picMk id="5" creationId="{F37E909A-4BF1-C0A0-1431-BDE8CBD687A3}"/>
          </ac:picMkLst>
        </pc:picChg>
      </pc:sldChg>
      <pc:sldChg chg="addSp delSp modSp mod modClrScheme chgLayout">
        <pc:chgData name="SAINTES Judith" userId="a0258a0a-b513-4036-911c-c03996317262" providerId="ADAL" clId="{A2715C9A-862E-48A7-A897-B86A6301D28A}" dt="2025-07-02T13:56:02.474" v="2044"/>
        <pc:sldMkLst>
          <pc:docMk/>
          <pc:sldMk cId="906361299" sldId="258"/>
        </pc:sldMkLst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906361299" sldId="258"/>
            <ac:spMk id="2" creationId="{7894C0BF-4F3D-4CB4-A816-F195C5BD5629}"/>
          </ac:spMkLst>
        </pc:spChg>
        <pc:spChg chg="mod">
          <ac:chgData name="SAINTES Judith" userId="a0258a0a-b513-4036-911c-c03996317262" providerId="ADAL" clId="{A2715C9A-862E-48A7-A897-B86A6301D28A}" dt="2025-06-27T15:32:07.820" v="873" actId="27636"/>
          <ac:spMkLst>
            <pc:docMk/>
            <pc:sldMk cId="906361299" sldId="258"/>
            <ac:spMk id="9" creationId="{812A1DA3-D4A1-7B79-D4D6-F3A861F1B082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906361299" sldId="258"/>
            <ac:spMk id="13" creationId="{F469EB61-12A3-867F-07B9-A77A654C7D38}"/>
          </ac:spMkLst>
        </pc:spChg>
        <pc:picChg chg="add mod">
          <ac:chgData name="SAINTES Judith" userId="a0258a0a-b513-4036-911c-c03996317262" providerId="ADAL" clId="{A2715C9A-862E-48A7-A897-B86A6301D28A}" dt="2025-06-27T12:11:58.208" v="60" actId="962"/>
          <ac:picMkLst>
            <pc:docMk/>
            <pc:sldMk cId="906361299" sldId="258"/>
            <ac:picMk id="10" creationId="{40C1D0FC-ACA3-CDAF-9DDF-1E7F2A285955}"/>
          </ac:picMkLst>
        </pc:picChg>
        <pc:picChg chg="add mod">
          <ac:chgData name="SAINTES Judith" userId="a0258a0a-b513-4036-911c-c03996317262" providerId="ADAL" clId="{A2715C9A-862E-48A7-A897-B86A6301D28A}" dt="2025-06-27T12:11:55.517" v="59" actId="962"/>
          <ac:picMkLst>
            <pc:docMk/>
            <pc:sldMk cId="906361299" sldId="258"/>
            <ac:picMk id="12" creationId="{459F52F8-94E2-BCA8-03FF-0156EA0F9C38}"/>
          </ac:picMkLst>
        </pc:picChg>
      </pc:sldChg>
      <pc:sldChg chg="modSp mod">
        <pc:chgData name="SAINTES Judith" userId="a0258a0a-b513-4036-911c-c03996317262" providerId="ADAL" clId="{A2715C9A-862E-48A7-A897-B86A6301D28A}" dt="2025-06-27T12:53:39.105" v="808" actId="20577"/>
        <pc:sldMkLst>
          <pc:docMk/>
          <pc:sldMk cId="2244797060" sldId="259"/>
        </pc:sldMkLst>
        <pc:spChg chg="mod">
          <ac:chgData name="SAINTES Judith" userId="a0258a0a-b513-4036-911c-c03996317262" providerId="ADAL" clId="{A2715C9A-862E-48A7-A897-B86A6301D28A}" dt="2025-06-27T12:37:00.590" v="200" actId="20577"/>
          <ac:spMkLst>
            <pc:docMk/>
            <pc:sldMk cId="2244797060" sldId="259"/>
            <ac:spMk id="11" creationId="{53D88217-5B73-DB57-1F6D-36723613E05C}"/>
          </ac:spMkLst>
        </pc:spChg>
        <pc:spChg chg="mod">
          <ac:chgData name="SAINTES Judith" userId="a0258a0a-b513-4036-911c-c03996317262" providerId="ADAL" clId="{A2715C9A-862E-48A7-A897-B86A6301D28A}" dt="2025-06-27T12:53:02.764" v="757" actId="20577"/>
          <ac:spMkLst>
            <pc:docMk/>
            <pc:sldMk cId="2244797060" sldId="259"/>
            <ac:spMk id="12" creationId="{A0871089-F6B6-C1DD-3915-178EB884D93F}"/>
          </ac:spMkLst>
        </pc:spChg>
        <pc:spChg chg="mod">
          <ac:chgData name="SAINTES Judith" userId="a0258a0a-b513-4036-911c-c03996317262" providerId="ADAL" clId="{A2715C9A-862E-48A7-A897-B86A6301D28A}" dt="2025-06-27T12:36:45.990" v="164" actId="20577"/>
          <ac:spMkLst>
            <pc:docMk/>
            <pc:sldMk cId="2244797060" sldId="259"/>
            <ac:spMk id="15" creationId="{CFF399B7-F672-1C93-21E9-550AA6C8F4F2}"/>
          </ac:spMkLst>
        </pc:spChg>
        <pc:spChg chg="mod">
          <ac:chgData name="SAINTES Judith" userId="a0258a0a-b513-4036-911c-c03996317262" providerId="ADAL" clId="{A2715C9A-862E-48A7-A897-B86A6301D28A}" dt="2025-06-27T12:38:44.193" v="350" actId="20577"/>
          <ac:spMkLst>
            <pc:docMk/>
            <pc:sldMk cId="2244797060" sldId="259"/>
            <ac:spMk id="16" creationId="{11AB028F-D0A7-18FC-380B-6BEAB5E1A53C}"/>
          </ac:spMkLst>
        </pc:spChg>
        <pc:spChg chg="mod">
          <ac:chgData name="SAINTES Judith" userId="a0258a0a-b513-4036-911c-c03996317262" providerId="ADAL" clId="{A2715C9A-862E-48A7-A897-B86A6301D28A}" dt="2025-06-27T12:37:36.959" v="217" actId="20577"/>
          <ac:spMkLst>
            <pc:docMk/>
            <pc:sldMk cId="2244797060" sldId="259"/>
            <ac:spMk id="19" creationId="{8EA05E50-E19B-95D4-C627-303F4EDDC6FB}"/>
          </ac:spMkLst>
        </pc:spChg>
        <pc:spChg chg="mod">
          <ac:chgData name="SAINTES Judith" userId="a0258a0a-b513-4036-911c-c03996317262" providerId="ADAL" clId="{A2715C9A-862E-48A7-A897-B86A6301D28A}" dt="2025-06-27T12:53:39.105" v="808" actId="20577"/>
          <ac:spMkLst>
            <pc:docMk/>
            <pc:sldMk cId="2244797060" sldId="259"/>
            <ac:spMk id="20" creationId="{F66125DC-2EA5-40C1-7A7D-B99D968A2403}"/>
          </ac:spMkLst>
        </pc:spChg>
      </pc:sldChg>
      <pc:sldChg chg="del">
        <pc:chgData name="SAINTES Judith" userId="a0258a0a-b513-4036-911c-c03996317262" providerId="ADAL" clId="{A2715C9A-862E-48A7-A897-B86A6301D28A}" dt="2025-06-27T12:42:37.503" v="698" actId="2696"/>
        <pc:sldMkLst>
          <pc:docMk/>
          <pc:sldMk cId="614465906" sldId="260"/>
        </pc:sldMkLst>
      </pc:sldChg>
      <pc:sldChg chg="add del">
        <pc:chgData name="SAINTES Judith" userId="a0258a0a-b513-4036-911c-c03996317262" providerId="ADAL" clId="{A2715C9A-862E-48A7-A897-B86A6301D28A}" dt="2025-07-02T11:55:44.676" v="1040" actId="2696"/>
        <pc:sldMkLst>
          <pc:docMk/>
          <pc:sldMk cId="799107764" sldId="260"/>
        </pc:sldMkLst>
      </pc:sldChg>
      <pc:sldChg chg="add del">
        <pc:chgData name="SAINTES Judith" userId="a0258a0a-b513-4036-911c-c03996317262" providerId="ADAL" clId="{A2715C9A-862E-48A7-A897-B86A6301D28A}" dt="2025-07-02T11:57:38.731" v="1050" actId="2696"/>
        <pc:sldMkLst>
          <pc:docMk/>
          <pc:sldMk cId="1179896715" sldId="261"/>
        </pc:sldMkLst>
      </pc:sldChg>
      <pc:sldChg chg="del">
        <pc:chgData name="SAINTES Judith" userId="a0258a0a-b513-4036-911c-c03996317262" providerId="ADAL" clId="{A2715C9A-862E-48A7-A897-B86A6301D28A}" dt="2025-06-27T12:41:29.854" v="697" actId="2696"/>
        <pc:sldMkLst>
          <pc:docMk/>
          <pc:sldMk cId="1257417004" sldId="261"/>
        </pc:sldMkLst>
      </pc:sldChg>
      <pc:sldChg chg="del">
        <pc:chgData name="SAINTES Judith" userId="a0258a0a-b513-4036-911c-c03996317262" providerId="ADAL" clId="{A2715C9A-862E-48A7-A897-B86A6301D28A}" dt="2025-06-27T12:41:29.854" v="697" actId="2696"/>
        <pc:sldMkLst>
          <pc:docMk/>
          <pc:sldMk cId="1058441868" sldId="262"/>
        </pc:sldMkLst>
      </pc:sldChg>
      <pc:sldChg chg="add del">
        <pc:chgData name="SAINTES Judith" userId="a0258a0a-b513-4036-911c-c03996317262" providerId="ADAL" clId="{A2715C9A-862E-48A7-A897-B86A6301D28A}" dt="2025-07-02T11:58:30.701" v="1059" actId="2696"/>
        <pc:sldMkLst>
          <pc:docMk/>
          <pc:sldMk cId="3607110237" sldId="262"/>
        </pc:sldMkLst>
      </pc:sldChg>
      <pc:sldChg chg="del">
        <pc:chgData name="SAINTES Judith" userId="a0258a0a-b513-4036-911c-c03996317262" providerId="ADAL" clId="{A2715C9A-862E-48A7-A897-B86A6301D28A}" dt="2025-06-27T12:41:29.854" v="697" actId="2696"/>
        <pc:sldMkLst>
          <pc:docMk/>
          <pc:sldMk cId="1089034403" sldId="263"/>
        </pc:sldMkLst>
      </pc:sldChg>
      <pc:sldChg chg="add del">
        <pc:chgData name="SAINTES Judith" userId="a0258a0a-b513-4036-911c-c03996317262" providerId="ADAL" clId="{A2715C9A-862E-48A7-A897-B86A6301D28A}" dt="2025-07-02T12:03:54.215" v="1138" actId="2696"/>
        <pc:sldMkLst>
          <pc:docMk/>
          <pc:sldMk cId="3363343947" sldId="263"/>
        </pc:sldMkLst>
      </pc:sldChg>
      <pc:sldChg chg="addSp delSp modSp mod ord">
        <pc:chgData name="SAINTES Judith" userId="a0258a0a-b513-4036-911c-c03996317262" providerId="ADAL" clId="{A2715C9A-862E-48A7-A897-B86A6301D28A}" dt="2025-07-02T11:48:26.600" v="1020" actId="1076"/>
        <pc:sldMkLst>
          <pc:docMk/>
          <pc:sldMk cId="3766129512" sldId="264"/>
        </pc:sldMkLst>
        <pc:spChg chg="del mod ord">
          <ac:chgData name="SAINTES Judith" userId="a0258a0a-b513-4036-911c-c03996317262" providerId="ADAL" clId="{A2715C9A-862E-48A7-A897-B86A6301D28A}" dt="2025-07-02T11:48:16.933" v="1018" actId="478"/>
          <ac:spMkLst>
            <pc:docMk/>
            <pc:sldMk cId="3766129512" sldId="264"/>
            <ac:spMk id="2" creationId="{5943D6BB-AA20-43A5-813B-A46B82756545}"/>
          </ac:spMkLst>
        </pc:spChg>
        <pc:spChg chg="mod">
          <ac:chgData name="SAINTES Judith" userId="a0258a0a-b513-4036-911c-c03996317262" providerId="ADAL" clId="{A2715C9A-862E-48A7-A897-B86A6301D28A}" dt="2025-06-27T12:57:21.746" v="862" actId="14100"/>
          <ac:spMkLst>
            <pc:docMk/>
            <pc:sldMk cId="3766129512" sldId="264"/>
            <ac:spMk id="3" creationId="{2EF3F274-6CD6-4B74-9DAC-3E53FF70F203}"/>
          </ac:spMkLst>
        </pc:spChg>
        <pc:spChg chg="add del mod">
          <ac:chgData name="SAINTES Judith" userId="a0258a0a-b513-4036-911c-c03996317262" providerId="ADAL" clId="{A2715C9A-862E-48A7-A897-B86A6301D28A}" dt="2025-07-02T11:48:21.035" v="1019" actId="478"/>
          <ac:spMkLst>
            <pc:docMk/>
            <pc:sldMk cId="3766129512" sldId="264"/>
            <ac:spMk id="6" creationId="{57B687D6-81D3-CADB-F749-1D4B343206F6}"/>
          </ac:spMkLst>
        </pc:spChg>
        <pc:picChg chg="add mod ord">
          <ac:chgData name="SAINTES Judith" userId="a0258a0a-b513-4036-911c-c03996317262" providerId="ADAL" clId="{A2715C9A-862E-48A7-A897-B86A6301D28A}" dt="2025-07-02T11:48:26.600" v="1020" actId="1076"/>
          <ac:picMkLst>
            <pc:docMk/>
            <pc:sldMk cId="3766129512" sldId="264"/>
            <ac:picMk id="5" creationId="{BD263617-6462-848F-1A70-A066BA55B3DC}"/>
          </ac:picMkLst>
        </pc:picChg>
      </pc:sldChg>
      <pc:sldChg chg="del">
        <pc:chgData name="SAINTES Judith" userId="a0258a0a-b513-4036-911c-c03996317262" providerId="ADAL" clId="{A2715C9A-862E-48A7-A897-B86A6301D28A}" dt="2025-06-27T15:33:09.655" v="875" actId="2696"/>
        <pc:sldMkLst>
          <pc:docMk/>
          <pc:sldMk cId="492700438" sldId="265"/>
        </pc:sldMkLst>
      </pc:sldChg>
      <pc:sldChg chg="add del">
        <pc:chgData name="SAINTES Judith" userId="a0258a0a-b513-4036-911c-c03996317262" providerId="ADAL" clId="{A2715C9A-862E-48A7-A897-B86A6301D28A}" dt="2025-07-02T12:07:36.935" v="1195" actId="2696"/>
        <pc:sldMkLst>
          <pc:docMk/>
          <pc:sldMk cId="4073947821" sldId="265"/>
        </pc:sldMkLst>
      </pc:sldChg>
      <pc:sldChg chg="addSp delSp modSp mod modAnim">
        <pc:chgData name="SAINTES Judith" userId="a0258a0a-b513-4036-911c-c03996317262" providerId="ADAL" clId="{A2715C9A-862E-48A7-A897-B86A6301D28A}" dt="2025-06-27T12:58:15.843" v="871" actId="21"/>
        <pc:sldMkLst>
          <pc:docMk/>
          <pc:sldMk cId="3507637886" sldId="266"/>
        </pc:sldMkLst>
        <pc:spChg chg="mod">
          <ac:chgData name="SAINTES Judith" userId="a0258a0a-b513-4036-911c-c03996317262" providerId="ADAL" clId="{A2715C9A-862E-48A7-A897-B86A6301D28A}" dt="2025-06-27T12:45:20.960" v="716" actId="20577"/>
          <ac:spMkLst>
            <pc:docMk/>
            <pc:sldMk cId="3507637886" sldId="266"/>
            <ac:spMk id="4" creationId="{EDB33184-4486-46CD-B6B6-EA6379D96F5B}"/>
          </ac:spMkLst>
        </pc:spChg>
        <pc:picChg chg="add mod">
          <ac:chgData name="SAINTES Judith" userId="a0258a0a-b513-4036-911c-c03996317262" providerId="ADAL" clId="{A2715C9A-862E-48A7-A897-B86A6301D28A}" dt="2025-06-27T12:57:58.518" v="870" actId="14100"/>
          <ac:picMkLst>
            <pc:docMk/>
            <pc:sldMk cId="3507637886" sldId="266"/>
            <ac:picMk id="2" creationId="{55D89007-FCEE-5CB3-9A11-7CD33399763C}"/>
          </ac:picMkLst>
        </pc:picChg>
      </pc:sldChg>
      <pc:sldChg chg="del">
        <pc:chgData name="SAINTES Judith" userId="a0258a0a-b513-4036-911c-c03996317262" providerId="ADAL" clId="{A2715C9A-862E-48A7-A897-B86A6301D28A}" dt="2025-06-27T12:41:18.078" v="696" actId="2696"/>
        <pc:sldMkLst>
          <pc:docMk/>
          <pc:sldMk cId="46671025" sldId="267"/>
        </pc:sldMkLst>
      </pc:sldChg>
      <pc:sldChg chg="modSp add">
        <pc:chgData name="SAINTES Judith" userId="a0258a0a-b513-4036-911c-c03996317262" providerId="ADAL" clId="{A2715C9A-862E-48A7-A897-B86A6301D28A}" dt="2025-07-02T13:56:02.474" v="2044"/>
        <pc:sldMkLst>
          <pc:docMk/>
          <pc:sldMk cId="2177503435" sldId="267"/>
        </pc:sldMkLst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2177503435" sldId="267"/>
            <ac:spMk id="2" creationId="{150004FE-498D-41FE-98DE-41053EDF9E8E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2177503435" sldId="267"/>
            <ac:spMk id="3" creationId="{3B2EB3DF-98A6-40CD-A3C9-6D3C571EAD73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2177503435" sldId="267"/>
            <ac:spMk id="4" creationId="{EF3A36FC-7EBA-4A7A-B817-49D279F6C816}"/>
          </ac:spMkLst>
        </pc:spChg>
      </pc:sldChg>
      <pc:sldChg chg="del">
        <pc:chgData name="SAINTES Judith" userId="a0258a0a-b513-4036-911c-c03996317262" providerId="ADAL" clId="{A2715C9A-862E-48A7-A897-B86A6301D28A}" dt="2025-06-27T12:42:39.475" v="699" actId="2696"/>
        <pc:sldMkLst>
          <pc:docMk/>
          <pc:sldMk cId="458218304" sldId="268"/>
        </pc:sldMkLst>
      </pc:sldChg>
      <pc:sldChg chg="del">
        <pc:chgData name="SAINTES Judith" userId="a0258a0a-b513-4036-911c-c03996317262" providerId="ADAL" clId="{A2715C9A-862E-48A7-A897-B86A6301D28A}" dt="2025-06-27T12:42:42.031" v="700" actId="2696"/>
        <pc:sldMkLst>
          <pc:docMk/>
          <pc:sldMk cId="3028393738" sldId="269"/>
        </pc:sldMkLst>
      </pc:sldChg>
      <pc:sldChg chg="del">
        <pc:chgData name="SAINTES Judith" userId="a0258a0a-b513-4036-911c-c03996317262" providerId="ADAL" clId="{A2715C9A-862E-48A7-A897-B86A6301D28A}" dt="2025-06-27T12:42:47.610" v="701" actId="2696"/>
        <pc:sldMkLst>
          <pc:docMk/>
          <pc:sldMk cId="3901482141" sldId="270"/>
        </pc:sldMkLst>
      </pc:sldChg>
      <pc:sldChg chg="del">
        <pc:chgData name="SAINTES Judith" userId="a0258a0a-b513-4036-911c-c03996317262" providerId="ADAL" clId="{A2715C9A-862E-48A7-A897-B86A6301D28A}" dt="2025-06-27T12:47:38.765" v="718" actId="2696"/>
        <pc:sldMkLst>
          <pc:docMk/>
          <pc:sldMk cId="3924352370" sldId="271"/>
        </pc:sldMkLst>
      </pc:sldChg>
      <pc:sldChg chg="del">
        <pc:chgData name="SAINTES Judith" userId="a0258a0a-b513-4036-911c-c03996317262" providerId="ADAL" clId="{A2715C9A-862E-48A7-A897-B86A6301D28A}" dt="2025-06-27T12:41:29.854" v="697" actId="2696"/>
        <pc:sldMkLst>
          <pc:docMk/>
          <pc:sldMk cId="1097008493" sldId="272"/>
        </pc:sldMkLst>
      </pc:sldChg>
      <pc:sldChg chg="addSp delSp modSp add mod">
        <pc:chgData name="SAINTES Judith" userId="a0258a0a-b513-4036-911c-c03996317262" providerId="ADAL" clId="{A2715C9A-862E-48A7-A897-B86A6301D28A}" dt="2025-07-02T13:56:02.474" v="2044"/>
        <pc:sldMkLst>
          <pc:docMk/>
          <pc:sldMk cId="1148567609" sldId="273"/>
        </pc:sldMkLst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1148567609" sldId="273"/>
            <ac:spMk id="2" creationId="{150004FE-498D-41FE-98DE-41053EDF9E8E}"/>
          </ac:spMkLst>
        </pc:spChg>
        <pc:spChg chg="mod">
          <ac:chgData name="SAINTES Judith" userId="a0258a0a-b513-4036-911c-c03996317262" providerId="ADAL" clId="{A2715C9A-862E-48A7-A897-B86A6301D28A}" dt="2025-07-02T13:56:02.474" v="2044"/>
          <ac:spMkLst>
            <pc:docMk/>
            <pc:sldMk cId="1148567609" sldId="273"/>
            <ac:spMk id="3" creationId="{3B2EB3DF-98A6-40CD-A3C9-6D3C571EAD73}"/>
          </ac:spMkLst>
        </pc:spChg>
        <pc:picChg chg="add mod">
          <ac:chgData name="SAINTES Judith" userId="a0258a0a-b513-4036-911c-c03996317262" providerId="ADAL" clId="{A2715C9A-862E-48A7-A897-B86A6301D28A}" dt="2025-06-27T15:40:12.860" v="913" actId="1076"/>
          <ac:picMkLst>
            <pc:docMk/>
            <pc:sldMk cId="1148567609" sldId="273"/>
            <ac:picMk id="10" creationId="{EF58FADC-1679-F32B-EDB2-B7F0B91CB901}"/>
          </ac:picMkLst>
        </pc:picChg>
      </pc:sldChg>
      <pc:sldChg chg="addSp delSp modSp add mod ord delAnim">
        <pc:chgData name="SAINTES Judith" userId="a0258a0a-b513-4036-911c-c03996317262" providerId="ADAL" clId="{A2715C9A-862E-48A7-A897-B86A6301D28A}" dt="2025-07-02T11:52:38.072" v="1028"/>
        <pc:sldMkLst>
          <pc:docMk/>
          <pc:sldMk cId="4011807897" sldId="274"/>
        </pc:sldMkLst>
        <pc:spChg chg="del">
          <ac:chgData name="SAINTES Judith" userId="a0258a0a-b513-4036-911c-c03996317262" providerId="ADAL" clId="{A2715C9A-862E-48A7-A897-B86A6301D28A}" dt="2025-07-02T08:00:54.897" v="918" actId="478"/>
          <ac:spMkLst>
            <pc:docMk/>
            <pc:sldMk cId="4011807897" sldId="274"/>
            <ac:spMk id="4" creationId="{EDB33184-4486-46CD-B6B6-EA6379D96F5B}"/>
          </ac:spMkLst>
        </pc:spChg>
        <pc:spChg chg="add del mod">
          <ac:chgData name="SAINTES Judith" userId="a0258a0a-b513-4036-911c-c03996317262" providerId="ADAL" clId="{A2715C9A-862E-48A7-A897-B86A6301D28A}" dt="2025-07-02T08:05:53.225" v="952" actId="478"/>
          <ac:spMkLst>
            <pc:docMk/>
            <pc:sldMk cId="4011807897" sldId="274"/>
            <ac:spMk id="10" creationId="{1D2412A0-BD91-B3CC-1A1D-D429B6AEAA78}"/>
          </ac:spMkLst>
        </pc:spChg>
        <pc:spChg chg="add mod">
          <ac:chgData name="SAINTES Judith" userId="a0258a0a-b513-4036-911c-c03996317262" providerId="ADAL" clId="{A2715C9A-862E-48A7-A897-B86A6301D28A}" dt="2025-07-02T08:05:57.543" v="953" actId="1076"/>
          <ac:spMkLst>
            <pc:docMk/>
            <pc:sldMk cId="4011807897" sldId="274"/>
            <ac:spMk id="11" creationId="{DE199E1A-F245-232B-7B07-6254D35B03C8}"/>
          </ac:spMkLst>
        </pc:spChg>
        <pc:spChg chg="add mod">
          <ac:chgData name="SAINTES Judith" userId="a0258a0a-b513-4036-911c-c03996317262" providerId="ADAL" clId="{A2715C9A-862E-48A7-A897-B86A6301D28A}" dt="2025-07-02T08:06:11.320" v="955" actId="1076"/>
          <ac:spMkLst>
            <pc:docMk/>
            <pc:sldMk cId="4011807897" sldId="274"/>
            <ac:spMk id="12" creationId="{A72AE571-357E-2757-A435-1C11C7838DF9}"/>
          </ac:spMkLst>
        </pc:spChg>
        <pc:spChg chg="add mod">
          <ac:chgData name="SAINTES Judith" userId="a0258a0a-b513-4036-911c-c03996317262" providerId="ADAL" clId="{A2715C9A-862E-48A7-A897-B86A6301D28A}" dt="2025-07-02T08:06:18.967" v="957" actId="1076"/>
          <ac:spMkLst>
            <pc:docMk/>
            <pc:sldMk cId="4011807897" sldId="274"/>
            <ac:spMk id="13" creationId="{B7B99ABE-E72D-3C4C-659E-0AAA7FED124F}"/>
          </ac:spMkLst>
        </pc:spChg>
        <pc:spChg chg="add mod ord">
          <ac:chgData name="SAINTES Judith" userId="a0258a0a-b513-4036-911c-c03996317262" providerId="ADAL" clId="{A2715C9A-862E-48A7-A897-B86A6301D28A}" dt="2025-07-02T08:08:38.311" v="969" actId="171"/>
          <ac:spMkLst>
            <pc:docMk/>
            <pc:sldMk cId="4011807897" sldId="274"/>
            <ac:spMk id="15" creationId="{D26EAC22-3F29-2F18-43ED-7DA35B1D3576}"/>
          </ac:spMkLst>
        </pc:spChg>
        <pc:picChg chg="del">
          <ac:chgData name="SAINTES Judith" userId="a0258a0a-b513-4036-911c-c03996317262" providerId="ADAL" clId="{A2715C9A-862E-48A7-A897-B86A6301D28A}" dt="2025-07-02T08:00:41.554" v="915" actId="478"/>
          <ac:picMkLst>
            <pc:docMk/>
            <pc:sldMk cId="4011807897" sldId="274"/>
            <ac:picMk id="2" creationId="{55D89007-FCEE-5CB3-9A11-7CD33399763C}"/>
          </ac:picMkLst>
        </pc:picChg>
        <pc:picChg chg="add mod">
          <ac:chgData name="SAINTES Judith" userId="a0258a0a-b513-4036-911c-c03996317262" providerId="ADAL" clId="{A2715C9A-862E-48A7-A897-B86A6301D28A}" dt="2025-07-02T11:49:08.710" v="1022" actId="1076"/>
          <ac:picMkLst>
            <pc:docMk/>
            <pc:sldMk cId="4011807897" sldId="274"/>
            <ac:picMk id="5" creationId="{1DE76254-3B34-DCDC-56A8-9B732CDFBC03}"/>
          </ac:picMkLst>
        </pc:picChg>
        <pc:picChg chg="add del mod">
          <ac:chgData name="SAINTES Judith" userId="a0258a0a-b513-4036-911c-c03996317262" providerId="ADAL" clId="{A2715C9A-862E-48A7-A897-B86A6301D28A}" dt="2025-07-02T08:02:26.096" v="929" actId="478"/>
          <ac:picMkLst>
            <pc:docMk/>
            <pc:sldMk cId="4011807897" sldId="274"/>
            <ac:picMk id="7" creationId="{B130D288-CA28-159D-FF9E-3EFCDF8B730A}"/>
          </ac:picMkLst>
        </pc:picChg>
        <pc:picChg chg="add mod modCrop">
          <ac:chgData name="SAINTES Judith" userId="a0258a0a-b513-4036-911c-c03996317262" providerId="ADAL" clId="{A2715C9A-862E-48A7-A897-B86A6301D28A}" dt="2025-07-02T11:48:54.183" v="1021" actId="1076"/>
          <ac:picMkLst>
            <pc:docMk/>
            <pc:sldMk cId="4011807897" sldId="274"/>
            <ac:picMk id="9" creationId="{336A69E7-DA3C-C439-FD67-7EC14DE70911}"/>
          </ac:picMkLst>
        </pc:picChg>
        <pc:inkChg chg="add del">
          <ac:chgData name="SAINTES Judith" userId="a0258a0a-b513-4036-911c-c03996317262" providerId="ADAL" clId="{A2715C9A-862E-48A7-A897-B86A6301D28A}" dt="2025-07-02T08:06:46.838" v="959" actId="9405"/>
          <ac:inkMkLst>
            <pc:docMk/>
            <pc:sldMk cId="4011807897" sldId="274"/>
            <ac:inkMk id="14" creationId="{910A2770-F82B-A85E-062F-D067DF6EBF9F}"/>
          </ac:inkMkLst>
        </pc:inkChg>
      </pc:sldChg>
      <pc:sldChg chg="addSp delSp modSp add mod ord">
        <pc:chgData name="SAINTES Judith" userId="a0258a0a-b513-4036-911c-c03996317262" providerId="ADAL" clId="{A2715C9A-862E-48A7-A897-B86A6301D28A}" dt="2025-07-02T12:12:11.148" v="1208"/>
        <pc:sldMkLst>
          <pc:docMk/>
          <pc:sldMk cId="230539037" sldId="275"/>
        </pc:sldMkLst>
        <pc:spChg chg="del">
          <ac:chgData name="SAINTES Judith" userId="a0258a0a-b513-4036-911c-c03996317262" providerId="ADAL" clId="{A2715C9A-862E-48A7-A897-B86A6301D28A}" dt="2025-07-02T09:15:12.127" v="974" actId="478"/>
          <ac:spMkLst>
            <pc:docMk/>
            <pc:sldMk cId="230539037" sldId="275"/>
            <ac:spMk id="11" creationId="{DE199E1A-F245-232B-7B07-6254D35B03C8}"/>
          </ac:spMkLst>
        </pc:spChg>
        <pc:spChg chg="del">
          <ac:chgData name="SAINTES Judith" userId="a0258a0a-b513-4036-911c-c03996317262" providerId="ADAL" clId="{A2715C9A-862E-48A7-A897-B86A6301D28A}" dt="2025-07-02T09:15:12.127" v="974" actId="478"/>
          <ac:spMkLst>
            <pc:docMk/>
            <pc:sldMk cId="230539037" sldId="275"/>
            <ac:spMk id="12" creationId="{A72AE571-357E-2757-A435-1C11C7838DF9}"/>
          </ac:spMkLst>
        </pc:spChg>
        <pc:spChg chg="del">
          <ac:chgData name="SAINTES Judith" userId="a0258a0a-b513-4036-911c-c03996317262" providerId="ADAL" clId="{A2715C9A-862E-48A7-A897-B86A6301D28A}" dt="2025-07-02T09:15:14.163" v="976" actId="478"/>
          <ac:spMkLst>
            <pc:docMk/>
            <pc:sldMk cId="230539037" sldId="275"/>
            <ac:spMk id="13" creationId="{B7B99ABE-E72D-3C4C-659E-0AAA7FED124F}"/>
          </ac:spMkLst>
        </pc:spChg>
        <pc:spChg chg="del">
          <ac:chgData name="SAINTES Judith" userId="a0258a0a-b513-4036-911c-c03996317262" providerId="ADAL" clId="{A2715C9A-862E-48A7-A897-B86A6301D28A}" dt="2025-07-02T09:15:12.127" v="974" actId="478"/>
          <ac:spMkLst>
            <pc:docMk/>
            <pc:sldMk cId="230539037" sldId="275"/>
            <ac:spMk id="15" creationId="{D26EAC22-3F29-2F18-43ED-7DA35B1D3576}"/>
          </ac:spMkLst>
        </pc:spChg>
        <pc:picChg chg="add mod">
          <ac:chgData name="SAINTES Judith" userId="a0258a0a-b513-4036-911c-c03996317262" providerId="ADAL" clId="{A2715C9A-862E-48A7-A897-B86A6301D28A}" dt="2025-07-02T09:15:25.163" v="979" actId="1076"/>
          <ac:picMkLst>
            <pc:docMk/>
            <pc:sldMk cId="230539037" sldId="275"/>
            <ac:picMk id="3" creationId="{8F0FA383-79F2-523D-3089-0F789541C4AA}"/>
          </ac:picMkLst>
        </pc:picChg>
        <pc:picChg chg="del">
          <ac:chgData name="SAINTES Judith" userId="a0258a0a-b513-4036-911c-c03996317262" providerId="ADAL" clId="{A2715C9A-862E-48A7-A897-B86A6301D28A}" dt="2025-07-02T09:15:13.371" v="975" actId="478"/>
          <ac:picMkLst>
            <pc:docMk/>
            <pc:sldMk cId="230539037" sldId="275"/>
            <ac:picMk id="5" creationId="{1DE76254-3B34-DCDC-56A8-9B732CDFBC03}"/>
          </ac:picMkLst>
        </pc:picChg>
        <pc:picChg chg="del">
          <ac:chgData name="SAINTES Judith" userId="a0258a0a-b513-4036-911c-c03996317262" providerId="ADAL" clId="{A2715C9A-862E-48A7-A897-B86A6301D28A}" dt="2025-07-02T09:15:08.486" v="973" actId="478"/>
          <ac:picMkLst>
            <pc:docMk/>
            <pc:sldMk cId="230539037" sldId="275"/>
            <ac:picMk id="9" creationId="{336A69E7-DA3C-C439-FD67-7EC14DE70911}"/>
          </ac:picMkLst>
        </pc:picChg>
      </pc:sldChg>
      <pc:sldChg chg="new del">
        <pc:chgData name="SAINTES Judith" userId="a0258a0a-b513-4036-911c-c03996317262" providerId="ADAL" clId="{A2715C9A-862E-48A7-A897-B86A6301D28A}" dt="2025-07-02T09:16:18.733" v="983" actId="2696"/>
        <pc:sldMkLst>
          <pc:docMk/>
          <pc:sldMk cId="2210037545" sldId="276"/>
        </pc:sldMkLst>
      </pc:sldChg>
      <pc:sldChg chg="addSp delSp modSp add mod ord">
        <pc:chgData name="SAINTES Judith" userId="a0258a0a-b513-4036-911c-c03996317262" providerId="ADAL" clId="{A2715C9A-862E-48A7-A897-B86A6301D28A}" dt="2025-07-02T11:52:38.072" v="1028"/>
        <pc:sldMkLst>
          <pc:docMk/>
          <pc:sldMk cId="2457041035" sldId="276"/>
        </pc:sldMkLst>
        <pc:spChg chg="del">
          <ac:chgData name="SAINTES Judith" userId="a0258a0a-b513-4036-911c-c03996317262" providerId="ADAL" clId="{A2715C9A-862E-48A7-A897-B86A6301D28A}" dt="2025-07-02T09:16:29.141" v="986" actId="478"/>
          <ac:spMkLst>
            <pc:docMk/>
            <pc:sldMk cId="2457041035" sldId="276"/>
            <ac:spMk id="11" creationId="{DE199E1A-F245-232B-7B07-6254D35B03C8}"/>
          </ac:spMkLst>
        </pc:spChg>
        <pc:spChg chg="del">
          <ac:chgData name="SAINTES Judith" userId="a0258a0a-b513-4036-911c-c03996317262" providerId="ADAL" clId="{A2715C9A-862E-48A7-A897-B86A6301D28A}" dt="2025-07-02T09:16:29.141" v="986" actId="478"/>
          <ac:spMkLst>
            <pc:docMk/>
            <pc:sldMk cId="2457041035" sldId="276"/>
            <ac:spMk id="12" creationId="{A72AE571-357E-2757-A435-1C11C7838DF9}"/>
          </ac:spMkLst>
        </pc:spChg>
        <pc:spChg chg="del">
          <ac:chgData name="SAINTES Judith" userId="a0258a0a-b513-4036-911c-c03996317262" providerId="ADAL" clId="{A2715C9A-862E-48A7-A897-B86A6301D28A}" dt="2025-07-02T09:16:29.141" v="986" actId="478"/>
          <ac:spMkLst>
            <pc:docMk/>
            <pc:sldMk cId="2457041035" sldId="276"/>
            <ac:spMk id="13" creationId="{B7B99ABE-E72D-3C4C-659E-0AAA7FED124F}"/>
          </ac:spMkLst>
        </pc:spChg>
        <pc:spChg chg="del">
          <ac:chgData name="SAINTES Judith" userId="a0258a0a-b513-4036-911c-c03996317262" providerId="ADAL" clId="{A2715C9A-862E-48A7-A897-B86A6301D28A}" dt="2025-07-02T09:16:29.141" v="986" actId="478"/>
          <ac:spMkLst>
            <pc:docMk/>
            <pc:sldMk cId="2457041035" sldId="276"/>
            <ac:spMk id="15" creationId="{D26EAC22-3F29-2F18-43ED-7DA35B1D3576}"/>
          </ac:spMkLst>
        </pc:spChg>
        <pc:picChg chg="add mod">
          <ac:chgData name="SAINTES Judith" userId="a0258a0a-b513-4036-911c-c03996317262" providerId="ADAL" clId="{A2715C9A-862E-48A7-A897-B86A6301D28A}" dt="2025-07-02T09:20:34.834" v="995" actId="1076"/>
          <ac:picMkLst>
            <pc:docMk/>
            <pc:sldMk cId="2457041035" sldId="276"/>
            <ac:picMk id="3" creationId="{91C983EF-3543-5F40-C530-48DB8DC83526}"/>
          </ac:picMkLst>
        </pc:picChg>
        <pc:picChg chg="del">
          <ac:chgData name="SAINTES Judith" userId="a0258a0a-b513-4036-911c-c03996317262" providerId="ADAL" clId="{A2715C9A-862E-48A7-A897-B86A6301D28A}" dt="2025-07-02T09:16:31.513" v="987" actId="478"/>
          <ac:picMkLst>
            <pc:docMk/>
            <pc:sldMk cId="2457041035" sldId="276"/>
            <ac:picMk id="5" creationId="{1DE76254-3B34-DCDC-56A8-9B732CDFBC03}"/>
          </ac:picMkLst>
        </pc:picChg>
        <pc:picChg chg="del">
          <ac:chgData name="SAINTES Judith" userId="a0258a0a-b513-4036-911c-c03996317262" providerId="ADAL" clId="{A2715C9A-862E-48A7-A897-B86A6301D28A}" dt="2025-07-02T09:16:25.384" v="985" actId="478"/>
          <ac:picMkLst>
            <pc:docMk/>
            <pc:sldMk cId="2457041035" sldId="276"/>
            <ac:picMk id="9" creationId="{336A69E7-DA3C-C439-FD67-7EC14DE70911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3T05:27:46.089" v="2425" actId="478"/>
        <pc:sldMkLst>
          <pc:docMk/>
          <pc:sldMk cId="4206260543" sldId="277"/>
        </pc:sldMkLst>
        <pc:spChg chg="add mod">
          <ac:chgData name="SAINTES Judith" userId="a0258a0a-b513-4036-911c-c03996317262" providerId="ADAL" clId="{A2715C9A-862E-48A7-A897-B86A6301D28A}" dt="2025-07-03T05:27:23.458" v="2423" actId="1076"/>
          <ac:spMkLst>
            <pc:docMk/>
            <pc:sldMk cId="4206260543" sldId="277"/>
            <ac:spMk id="8" creationId="{FF1FD3E3-3124-5A2D-2E51-0772550F53C9}"/>
          </ac:spMkLst>
        </pc:spChg>
        <pc:spChg chg="add del">
          <ac:chgData name="SAINTES Judith" userId="a0258a0a-b513-4036-911c-c03996317262" providerId="ADAL" clId="{A2715C9A-862E-48A7-A897-B86A6301D28A}" dt="2025-07-03T05:27:46.089" v="2425" actId="478"/>
          <ac:spMkLst>
            <pc:docMk/>
            <pc:sldMk cId="4206260543" sldId="277"/>
            <ac:spMk id="10" creationId="{8754F3DE-37D0-8B15-8CF1-1753AC7EF696}"/>
          </ac:spMkLst>
        </pc:spChg>
        <pc:picChg chg="del">
          <ac:chgData name="SAINTES Judith" userId="a0258a0a-b513-4036-911c-c03996317262" providerId="ADAL" clId="{A2715C9A-862E-48A7-A897-B86A6301D28A}" dt="2025-07-02T09:43:55.702" v="997" actId="478"/>
          <ac:picMkLst>
            <pc:docMk/>
            <pc:sldMk cId="4206260543" sldId="277"/>
            <ac:picMk id="3" creationId="{91C983EF-3543-5F40-C530-48DB8DC83526}"/>
          </ac:picMkLst>
        </pc:picChg>
        <pc:picChg chg="add del mod">
          <ac:chgData name="SAINTES Judith" userId="a0258a0a-b513-4036-911c-c03996317262" providerId="ADAL" clId="{A2715C9A-862E-48A7-A897-B86A6301D28A}" dt="2025-07-02T12:22:56.065" v="1258" actId="478"/>
          <ac:picMkLst>
            <pc:docMk/>
            <pc:sldMk cId="4206260543" sldId="277"/>
            <ac:picMk id="4" creationId="{D579A9D7-BC19-5354-CF42-836275817806}"/>
          </ac:picMkLst>
        </pc:picChg>
        <pc:picChg chg="add mod">
          <ac:chgData name="SAINTES Judith" userId="a0258a0a-b513-4036-911c-c03996317262" providerId="ADAL" clId="{A2715C9A-862E-48A7-A897-B86A6301D28A}" dt="2025-07-03T05:25:32.361" v="2387" actId="1076"/>
          <ac:picMkLst>
            <pc:docMk/>
            <pc:sldMk cId="4206260543" sldId="277"/>
            <ac:picMk id="5" creationId="{FD38D496-35F4-F3B8-9DD7-D94A9142D326}"/>
          </ac:picMkLst>
        </pc:picChg>
        <pc:picChg chg="add mod">
          <ac:chgData name="SAINTES Judith" userId="a0258a0a-b513-4036-911c-c03996317262" providerId="ADAL" clId="{A2715C9A-862E-48A7-A897-B86A6301D28A}" dt="2025-07-03T05:27:26.030" v="2424" actId="1076"/>
          <ac:picMkLst>
            <pc:docMk/>
            <pc:sldMk cId="4206260543" sldId="277"/>
            <ac:picMk id="7" creationId="{52716642-AC69-30FB-3FE6-141A2F1D9B6C}"/>
          </ac:picMkLst>
        </pc:picChg>
      </pc:sldChg>
      <pc:sldChg chg="add del">
        <pc:chgData name="SAINTES Judith" userId="a0258a0a-b513-4036-911c-c03996317262" providerId="ADAL" clId="{A2715C9A-862E-48A7-A897-B86A6301D28A}" dt="2025-07-02T09:52:43.982" v="1009" actId="2696"/>
        <pc:sldMkLst>
          <pc:docMk/>
          <pc:sldMk cId="2027092949" sldId="278"/>
        </pc:sldMkLst>
      </pc:sldChg>
      <pc:sldChg chg="addSp delSp modSp add del mod">
        <pc:chgData name="SAINTES Judith" userId="a0258a0a-b513-4036-911c-c03996317262" providerId="ADAL" clId="{A2715C9A-862E-48A7-A897-B86A6301D28A}" dt="2025-07-02T16:06:11.985" v="2120" actId="2696"/>
        <pc:sldMkLst>
          <pc:docMk/>
          <pc:sldMk cId="2195310219" sldId="279"/>
        </pc:sldMkLst>
        <pc:picChg chg="add mod modCrop">
          <ac:chgData name="SAINTES Judith" userId="a0258a0a-b513-4036-911c-c03996317262" providerId="ADAL" clId="{A2715C9A-862E-48A7-A897-B86A6301D28A}" dt="2025-07-02T16:05:48.158" v="2119" actId="1076"/>
          <ac:picMkLst>
            <pc:docMk/>
            <pc:sldMk cId="2195310219" sldId="279"/>
            <ac:picMk id="3" creationId="{247F6E91-6725-4929-4215-ABDFCEDC5433}"/>
          </ac:picMkLst>
        </pc:picChg>
        <pc:picChg chg="del">
          <ac:chgData name="SAINTES Judith" userId="a0258a0a-b513-4036-911c-c03996317262" providerId="ADAL" clId="{A2715C9A-862E-48A7-A897-B86A6301D28A}" dt="2025-07-02T09:52:14.027" v="1003" actId="478"/>
          <ac:picMkLst>
            <pc:docMk/>
            <pc:sldMk cId="2195310219" sldId="279"/>
            <ac:picMk id="4" creationId="{D579A9D7-BC19-5354-CF42-836275817806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2T09:56:34.488" v="1013" actId="1076"/>
        <pc:sldMkLst>
          <pc:docMk/>
          <pc:sldMk cId="407887668" sldId="280"/>
        </pc:sldMkLst>
        <pc:picChg chg="del">
          <ac:chgData name="SAINTES Judith" userId="a0258a0a-b513-4036-911c-c03996317262" providerId="ADAL" clId="{A2715C9A-862E-48A7-A897-B86A6301D28A}" dt="2025-07-02T09:56:28.086" v="1011" actId="478"/>
          <ac:picMkLst>
            <pc:docMk/>
            <pc:sldMk cId="407887668" sldId="280"/>
            <ac:picMk id="3" creationId="{247F6E91-6725-4929-4215-ABDFCEDC5433}"/>
          </ac:picMkLst>
        </pc:picChg>
        <pc:picChg chg="add mod">
          <ac:chgData name="SAINTES Judith" userId="a0258a0a-b513-4036-911c-c03996317262" providerId="ADAL" clId="{A2715C9A-862E-48A7-A897-B86A6301D28A}" dt="2025-07-02T09:56:34.488" v="1013" actId="1076"/>
          <ac:picMkLst>
            <pc:docMk/>
            <pc:sldMk cId="407887668" sldId="280"/>
            <ac:picMk id="4" creationId="{03FD953B-01B2-042C-2ACF-0D1EA57C8D00}"/>
          </ac:picMkLst>
        </pc:picChg>
      </pc:sldChg>
      <pc:sldChg chg="addSp delSp modSp new mod ord">
        <pc:chgData name="SAINTES Judith" userId="a0258a0a-b513-4036-911c-c03996317262" providerId="ADAL" clId="{A2715C9A-862E-48A7-A897-B86A6301D28A}" dt="2025-07-02T12:05:08.494" v="1140" actId="15"/>
        <pc:sldMkLst>
          <pc:docMk/>
          <pc:sldMk cId="1599819763" sldId="281"/>
        </pc:sldMkLst>
        <pc:spChg chg="del">
          <ac:chgData name="SAINTES Judith" userId="a0258a0a-b513-4036-911c-c03996317262" providerId="ADAL" clId="{A2715C9A-862E-48A7-A897-B86A6301D28A}" dt="2025-07-02T11:50:52.572" v="1024" actId="478"/>
          <ac:spMkLst>
            <pc:docMk/>
            <pc:sldMk cId="1599819763" sldId="281"/>
            <ac:spMk id="2" creationId="{D89FFD19-C697-3224-4F90-4897E39C7248}"/>
          </ac:spMkLst>
        </pc:spChg>
        <pc:spChg chg="del">
          <ac:chgData name="SAINTES Judith" userId="a0258a0a-b513-4036-911c-c03996317262" providerId="ADAL" clId="{A2715C9A-862E-48A7-A897-B86A6301D28A}" dt="2025-07-02T11:50:59.280" v="1025" actId="478"/>
          <ac:spMkLst>
            <pc:docMk/>
            <pc:sldMk cId="1599819763" sldId="281"/>
            <ac:spMk id="3" creationId="{D42C1FF5-313F-EE46-407B-88B4DEF16395}"/>
          </ac:spMkLst>
        </pc:spChg>
        <pc:spChg chg="add mod">
          <ac:chgData name="SAINTES Judith" userId="a0258a0a-b513-4036-911c-c03996317262" providerId="ADAL" clId="{A2715C9A-862E-48A7-A897-B86A6301D28A}" dt="2025-07-02T11:55:01.376" v="1036"/>
          <ac:spMkLst>
            <pc:docMk/>
            <pc:sldMk cId="1599819763" sldId="281"/>
            <ac:spMk id="4" creationId="{1DC5C50B-23BB-A0A4-2874-CC721D934502}"/>
          </ac:spMkLst>
        </pc:spChg>
        <pc:spChg chg="add mod">
          <ac:chgData name="SAINTES Judith" userId="a0258a0a-b513-4036-911c-c03996317262" providerId="ADAL" clId="{A2715C9A-862E-48A7-A897-B86A6301D28A}" dt="2025-07-02T12:05:08.494" v="1140" actId="15"/>
          <ac:spMkLst>
            <pc:docMk/>
            <pc:sldMk cId="1599819763" sldId="281"/>
            <ac:spMk id="5" creationId="{9FA306BA-1D76-246B-FE2A-F6442268A986}"/>
          </ac:spMkLst>
        </pc:spChg>
        <pc:picChg chg="add mod">
          <ac:chgData name="SAINTES Judith" userId="a0258a0a-b513-4036-911c-c03996317262" providerId="ADAL" clId="{A2715C9A-862E-48A7-A897-B86A6301D28A}" dt="2025-07-02T11:55:34.947" v="1039" actId="1076"/>
          <ac:picMkLst>
            <pc:docMk/>
            <pc:sldMk cId="1599819763" sldId="281"/>
            <ac:picMk id="6" creationId="{40772552-C8F2-C026-B7B6-1578BE2CFBFD}"/>
          </ac:picMkLst>
        </pc:picChg>
      </pc:sldChg>
      <pc:sldChg chg="addSp delSp modSp add mod setBg addAnim delDesignElem">
        <pc:chgData name="SAINTES Judith" userId="a0258a0a-b513-4036-911c-c03996317262" providerId="ADAL" clId="{A2715C9A-862E-48A7-A897-B86A6301D28A}" dt="2025-07-02T13:56:02.474" v="2044"/>
        <pc:sldMkLst>
          <pc:docMk/>
          <pc:sldMk cId="1370101834" sldId="282"/>
        </pc:sldMkLst>
        <pc:spChg chg="mod">
          <ac:chgData name="SAINTES Judith" userId="a0258a0a-b513-4036-911c-c03996317262" providerId="ADAL" clId="{A2715C9A-862E-48A7-A897-B86A6301D28A}" dt="2025-07-02T12:00:38.046" v="1125" actId="207"/>
          <ac:spMkLst>
            <pc:docMk/>
            <pc:sldMk cId="1370101834" sldId="282"/>
            <ac:spMk id="2" creationId="{78FD68DA-43BA-4508-8DE2-BA9BB7B2FA5B}"/>
          </ac:spMkLst>
        </pc:spChg>
        <pc:spChg chg="mod">
          <ac:chgData name="SAINTES Judith" userId="a0258a0a-b513-4036-911c-c03996317262" providerId="ADAL" clId="{A2715C9A-862E-48A7-A897-B86A6301D28A}" dt="2025-07-02T12:20:37.824" v="1256" actId="113"/>
          <ac:spMkLst>
            <pc:docMk/>
            <pc:sldMk cId="1370101834" sldId="282"/>
            <ac:spMk id="3" creationId="{A8E9CFF2-3777-4FF4-A759-8491175B0B7C}"/>
          </ac:spMkLst>
        </pc:spChg>
        <pc:spChg chg="del mod">
          <ac:chgData name="SAINTES Judith" userId="a0258a0a-b513-4036-911c-c03996317262" providerId="ADAL" clId="{A2715C9A-862E-48A7-A897-B86A6301D28A}" dt="2025-07-02T11:53:33.392" v="1031" actId="478"/>
          <ac:spMkLst>
            <pc:docMk/>
            <pc:sldMk cId="1370101834" sldId="282"/>
            <ac:spMk id="31" creationId="{799999DE-D0A9-5CBA-BBB1-E841559EB9E6}"/>
          </ac:spMkLst>
        </pc:spChg>
        <pc:spChg chg="add del">
          <ac:chgData name="SAINTES Judith" userId="a0258a0a-b513-4036-911c-c03996317262" providerId="ADAL" clId="{A2715C9A-862E-48A7-A897-B86A6301D28A}" dt="2025-07-02T11:54:33.114" v="1032" actId="26606"/>
          <ac:spMkLst>
            <pc:docMk/>
            <pc:sldMk cId="1370101834" sldId="282"/>
            <ac:spMk id="36" creationId="{87B4472A-332B-71E5-8009-33841E7C3F0B}"/>
          </ac:spMkLst>
        </pc:spChg>
        <pc:spChg chg="add del">
          <ac:chgData name="SAINTES Judith" userId="a0258a0a-b513-4036-911c-c03996317262" providerId="ADAL" clId="{A2715C9A-862E-48A7-A897-B86A6301D28A}" dt="2025-07-02T13:56:02.474" v="2044"/>
          <ac:spMkLst>
            <pc:docMk/>
            <pc:sldMk cId="1370101834" sldId="282"/>
            <ac:spMk id="41" creationId="{B797DE5A-DA89-0A80-C73D-8DCE1A3E2B33}"/>
          </ac:spMkLst>
        </pc:spChg>
        <pc:picChg chg="mod">
          <ac:chgData name="SAINTES Judith" userId="a0258a0a-b513-4036-911c-c03996317262" providerId="ADAL" clId="{A2715C9A-862E-48A7-A897-B86A6301D28A}" dt="2025-07-02T11:54:33.114" v="1032" actId="26606"/>
          <ac:picMkLst>
            <pc:docMk/>
            <pc:sldMk cId="1370101834" sldId="282"/>
            <ac:picMk id="8" creationId="{BA36F962-AFE1-1924-C005-DF0FE5C9CF6F}"/>
          </ac:picMkLst>
        </pc:picChg>
      </pc:sldChg>
      <pc:sldChg chg="modSp add del mod">
        <pc:chgData name="SAINTES Judith" userId="a0258a0a-b513-4036-911c-c03996317262" providerId="ADAL" clId="{A2715C9A-862E-48A7-A897-B86A6301D28A}" dt="2025-07-02T12:06:51.604" v="1187" actId="2696"/>
        <pc:sldMkLst>
          <pc:docMk/>
          <pc:sldMk cId="122015816" sldId="283"/>
        </pc:sldMkLst>
        <pc:picChg chg="mod">
          <ac:chgData name="SAINTES Judith" userId="a0258a0a-b513-4036-911c-c03996317262" providerId="ADAL" clId="{A2715C9A-862E-48A7-A897-B86A6301D28A}" dt="2025-07-02T12:06:14.748" v="1181" actId="1076"/>
          <ac:picMkLst>
            <pc:docMk/>
            <pc:sldMk cId="122015816" sldId="283"/>
            <ac:picMk id="4" creationId="{F1D4832D-8AAB-FC77-C5FC-74832D8B6FBB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2T12:05:02.098" v="1139" actId="15"/>
        <pc:sldMkLst>
          <pc:docMk/>
          <pc:sldMk cId="184258568" sldId="284"/>
        </pc:sldMkLst>
        <pc:spChg chg="add mod">
          <ac:chgData name="SAINTES Judith" userId="a0258a0a-b513-4036-911c-c03996317262" providerId="ADAL" clId="{A2715C9A-862E-48A7-A897-B86A6301D28A}" dt="2025-07-02T12:05:02.098" v="1139" actId="15"/>
          <ac:spMkLst>
            <pc:docMk/>
            <pc:sldMk cId="184258568" sldId="284"/>
            <ac:spMk id="3" creationId="{440A37B4-B01D-F91A-7FFE-AB4436592364}"/>
          </ac:spMkLst>
        </pc:spChg>
        <pc:spChg chg="del">
          <ac:chgData name="SAINTES Judith" userId="a0258a0a-b513-4036-911c-c03996317262" providerId="ADAL" clId="{A2715C9A-862E-48A7-A897-B86A6301D28A}" dt="2025-07-02T11:57:11.370" v="1045" actId="478"/>
          <ac:spMkLst>
            <pc:docMk/>
            <pc:sldMk cId="184258568" sldId="284"/>
            <ac:spMk id="5" creationId="{9FA306BA-1D76-246B-FE2A-F6442268A986}"/>
          </ac:spMkLst>
        </pc:spChg>
        <pc:picChg chg="add mod">
          <ac:chgData name="SAINTES Judith" userId="a0258a0a-b513-4036-911c-c03996317262" providerId="ADAL" clId="{A2715C9A-862E-48A7-A897-B86A6301D28A}" dt="2025-07-02T11:57:22.923" v="1049" actId="1076"/>
          <ac:picMkLst>
            <pc:docMk/>
            <pc:sldMk cId="184258568" sldId="284"/>
            <ac:picMk id="2" creationId="{1F738D8B-028F-7A5B-4A2F-D375E123B59F}"/>
          </ac:picMkLst>
        </pc:picChg>
        <pc:picChg chg="del">
          <ac:chgData name="SAINTES Judith" userId="a0258a0a-b513-4036-911c-c03996317262" providerId="ADAL" clId="{A2715C9A-862E-48A7-A897-B86A6301D28A}" dt="2025-07-02T11:56:54.296" v="1042" actId="478"/>
          <ac:picMkLst>
            <pc:docMk/>
            <pc:sldMk cId="184258568" sldId="284"/>
            <ac:picMk id="6" creationId="{40772552-C8F2-C026-B7B6-1578BE2CFBFD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2T12:05:17.521" v="1141" actId="15"/>
        <pc:sldMkLst>
          <pc:docMk/>
          <pc:sldMk cId="2066583013" sldId="285"/>
        </pc:sldMkLst>
        <pc:spChg chg="del">
          <ac:chgData name="SAINTES Judith" userId="a0258a0a-b513-4036-911c-c03996317262" providerId="ADAL" clId="{A2715C9A-862E-48A7-A897-B86A6301D28A}" dt="2025-07-02T11:58:10.425" v="1055" actId="478"/>
          <ac:spMkLst>
            <pc:docMk/>
            <pc:sldMk cId="2066583013" sldId="285"/>
            <ac:spMk id="3" creationId="{440A37B4-B01D-F91A-7FFE-AB4436592364}"/>
          </ac:spMkLst>
        </pc:spChg>
        <pc:spChg chg="add mod">
          <ac:chgData name="SAINTES Judith" userId="a0258a0a-b513-4036-911c-c03996317262" providerId="ADAL" clId="{A2715C9A-862E-48A7-A897-B86A6301D28A}" dt="2025-07-02T12:05:17.521" v="1141" actId="15"/>
          <ac:spMkLst>
            <pc:docMk/>
            <pc:sldMk cId="2066583013" sldId="285"/>
            <ac:spMk id="5" creationId="{E82BCF12-E280-54CA-7429-EFFDDFAF1783}"/>
          </ac:spMkLst>
        </pc:spChg>
        <pc:picChg chg="del mod">
          <ac:chgData name="SAINTES Judith" userId="a0258a0a-b513-4036-911c-c03996317262" providerId="ADAL" clId="{A2715C9A-862E-48A7-A897-B86A6301D28A}" dt="2025-07-02T11:58:07.092" v="1053" actId="478"/>
          <ac:picMkLst>
            <pc:docMk/>
            <pc:sldMk cId="2066583013" sldId="285"/>
            <ac:picMk id="2" creationId="{1F738D8B-028F-7A5B-4A2F-D375E123B59F}"/>
          </ac:picMkLst>
        </pc:picChg>
        <pc:picChg chg="add mod">
          <ac:chgData name="SAINTES Judith" userId="a0258a0a-b513-4036-911c-c03996317262" providerId="ADAL" clId="{A2715C9A-862E-48A7-A897-B86A6301D28A}" dt="2025-07-02T11:58:24.311" v="1058" actId="1076"/>
          <ac:picMkLst>
            <pc:docMk/>
            <pc:sldMk cId="2066583013" sldId="285"/>
            <ac:picMk id="6" creationId="{C71DF837-5C02-1F7B-E708-E4DBB36E09F4}"/>
          </ac:picMkLst>
        </pc:picChg>
      </pc:sldChg>
      <pc:sldChg chg="delSp modSp add mod ord delDesignElem">
        <pc:chgData name="SAINTES Judith" userId="a0258a0a-b513-4036-911c-c03996317262" providerId="ADAL" clId="{A2715C9A-862E-48A7-A897-B86A6301D28A}" dt="2025-07-02T13:56:02.474" v="2044"/>
        <pc:sldMkLst>
          <pc:docMk/>
          <pc:sldMk cId="558720048" sldId="286"/>
        </pc:sldMkLst>
        <pc:spChg chg="mod">
          <ac:chgData name="SAINTES Judith" userId="a0258a0a-b513-4036-911c-c03996317262" providerId="ADAL" clId="{A2715C9A-862E-48A7-A897-B86A6301D28A}" dt="2025-07-02T12:00:28.889" v="1124" actId="207"/>
          <ac:spMkLst>
            <pc:docMk/>
            <pc:sldMk cId="558720048" sldId="286"/>
            <ac:spMk id="2" creationId="{78FD68DA-43BA-4508-8DE2-BA9BB7B2FA5B}"/>
          </ac:spMkLst>
        </pc:spChg>
        <pc:spChg chg="mod">
          <ac:chgData name="SAINTES Judith" userId="a0258a0a-b513-4036-911c-c03996317262" providerId="ADAL" clId="{A2715C9A-862E-48A7-A897-B86A6301D28A}" dt="2025-07-02T12:02:45.188" v="1134" actId="20577"/>
          <ac:spMkLst>
            <pc:docMk/>
            <pc:sldMk cId="558720048" sldId="286"/>
            <ac:spMk id="3" creationId="{A8E9CFF2-3777-4FF4-A759-8491175B0B7C}"/>
          </ac:spMkLst>
        </pc:spChg>
        <pc:spChg chg="del">
          <ac:chgData name="SAINTES Judith" userId="a0258a0a-b513-4036-911c-c03996317262" providerId="ADAL" clId="{A2715C9A-862E-48A7-A897-B86A6301D28A}" dt="2025-07-02T13:56:02.474" v="2044"/>
          <ac:spMkLst>
            <pc:docMk/>
            <pc:sldMk cId="558720048" sldId="286"/>
            <ac:spMk id="41" creationId="{B797DE5A-DA89-0A80-C73D-8DCE1A3E2B33}"/>
          </ac:spMkLst>
        </pc:spChg>
        <pc:picChg chg="mod">
          <ac:chgData name="SAINTES Judith" userId="a0258a0a-b513-4036-911c-c03996317262" providerId="ADAL" clId="{A2715C9A-862E-48A7-A897-B86A6301D28A}" dt="2025-07-02T12:03:46.238" v="1137" actId="14100"/>
          <ac:picMkLst>
            <pc:docMk/>
            <pc:sldMk cId="558720048" sldId="286"/>
            <ac:picMk id="8" creationId="{BA36F962-AFE1-1924-C005-DF0FE5C9CF6F}"/>
          </ac:picMkLst>
        </pc:picChg>
      </pc:sldChg>
      <pc:sldChg chg="addSp delSp modSp add mod ord">
        <pc:chgData name="SAINTES Judith" userId="a0258a0a-b513-4036-911c-c03996317262" providerId="ADAL" clId="{A2715C9A-862E-48A7-A897-B86A6301D28A}" dt="2025-07-02T12:11:15.752" v="1206" actId="1076"/>
        <pc:sldMkLst>
          <pc:docMk/>
          <pc:sldMk cId="1938040467" sldId="287"/>
        </pc:sldMkLst>
        <pc:spChg chg="add mod">
          <ac:chgData name="SAINTES Judith" userId="a0258a0a-b513-4036-911c-c03996317262" providerId="ADAL" clId="{A2715C9A-862E-48A7-A897-B86A6301D28A}" dt="2025-07-02T12:06:41.046" v="1186" actId="1076"/>
          <ac:spMkLst>
            <pc:docMk/>
            <pc:sldMk cId="1938040467" sldId="287"/>
            <ac:spMk id="3" creationId="{4A56FD53-2604-3468-1B12-34BC89CBDEC6}"/>
          </ac:spMkLst>
        </pc:spChg>
        <pc:spChg chg="mod">
          <ac:chgData name="SAINTES Judith" userId="a0258a0a-b513-4036-911c-c03996317262" providerId="ADAL" clId="{A2715C9A-862E-48A7-A897-B86A6301D28A}" dt="2025-07-02T12:06:02.517" v="1179" actId="255"/>
          <ac:spMkLst>
            <pc:docMk/>
            <pc:sldMk cId="1938040467" sldId="287"/>
            <ac:spMk id="4" creationId="{1DC5C50B-23BB-A0A4-2874-CC721D934502}"/>
          </ac:spMkLst>
        </pc:spChg>
        <pc:spChg chg="del">
          <ac:chgData name="SAINTES Judith" userId="a0258a0a-b513-4036-911c-c03996317262" providerId="ADAL" clId="{A2715C9A-862E-48A7-A897-B86A6301D28A}" dt="2025-07-02T12:06:34.439" v="1184" actId="478"/>
          <ac:spMkLst>
            <pc:docMk/>
            <pc:sldMk cId="1938040467" sldId="287"/>
            <ac:spMk id="5" creationId="{E82BCF12-E280-54CA-7429-EFFDDFAF1783}"/>
          </ac:spMkLst>
        </pc:spChg>
        <pc:picChg chg="add mod">
          <ac:chgData name="SAINTES Judith" userId="a0258a0a-b513-4036-911c-c03996317262" providerId="ADAL" clId="{A2715C9A-862E-48A7-A897-B86A6301D28A}" dt="2025-07-02T12:11:15.752" v="1206" actId="1076"/>
          <ac:picMkLst>
            <pc:docMk/>
            <pc:sldMk cId="1938040467" sldId="287"/>
            <ac:picMk id="2" creationId="{F80DF619-9AE8-6462-3D0A-8ABACD827280}"/>
          </ac:picMkLst>
        </pc:picChg>
        <pc:picChg chg="del">
          <ac:chgData name="SAINTES Judith" userId="a0258a0a-b513-4036-911c-c03996317262" providerId="ADAL" clId="{A2715C9A-862E-48A7-A897-B86A6301D28A}" dt="2025-07-02T12:06:08.295" v="1180" actId="478"/>
          <ac:picMkLst>
            <pc:docMk/>
            <pc:sldMk cId="1938040467" sldId="287"/>
            <ac:picMk id="6" creationId="{C71DF837-5C02-1F7B-E708-E4DBB36E09F4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2T12:09:10.259" v="1204" actId="1076"/>
        <pc:sldMkLst>
          <pc:docMk/>
          <pc:sldMk cId="3321261318" sldId="288"/>
        </pc:sldMkLst>
        <pc:spChg chg="del">
          <ac:chgData name="SAINTES Judith" userId="a0258a0a-b513-4036-911c-c03996317262" providerId="ADAL" clId="{A2715C9A-862E-48A7-A897-B86A6301D28A}" dt="2025-07-02T12:07:21.125" v="1190" actId="478"/>
          <ac:spMkLst>
            <pc:docMk/>
            <pc:sldMk cId="3321261318" sldId="288"/>
            <ac:spMk id="3" creationId="{4A56FD53-2604-3468-1B12-34BC89CBDEC6}"/>
          </ac:spMkLst>
        </pc:spChg>
        <pc:spChg chg="add mod">
          <ac:chgData name="SAINTES Judith" userId="a0258a0a-b513-4036-911c-c03996317262" providerId="ADAL" clId="{A2715C9A-862E-48A7-A897-B86A6301D28A}" dt="2025-07-02T12:09:10.259" v="1204" actId="1076"/>
          <ac:spMkLst>
            <pc:docMk/>
            <pc:sldMk cId="3321261318" sldId="288"/>
            <ac:spMk id="5" creationId="{53681FA8-E4DC-F37B-085D-AEE83587A18E}"/>
          </ac:spMkLst>
        </pc:spChg>
        <pc:picChg chg="del mod">
          <ac:chgData name="SAINTES Judith" userId="a0258a0a-b513-4036-911c-c03996317262" providerId="ADAL" clId="{A2715C9A-862E-48A7-A897-B86A6301D28A}" dt="2025-07-02T12:07:27.045" v="1193" actId="478"/>
          <ac:picMkLst>
            <pc:docMk/>
            <pc:sldMk cId="3321261318" sldId="288"/>
            <ac:picMk id="2" creationId="{F80DF619-9AE8-6462-3D0A-8ABACD827280}"/>
          </ac:picMkLst>
        </pc:picChg>
        <pc:picChg chg="add mod">
          <ac:chgData name="SAINTES Judith" userId="a0258a0a-b513-4036-911c-c03996317262" providerId="ADAL" clId="{A2715C9A-862E-48A7-A897-B86A6301D28A}" dt="2025-07-02T12:09:04.940" v="1203" actId="1076"/>
          <ac:picMkLst>
            <pc:docMk/>
            <pc:sldMk cId="3321261318" sldId="288"/>
            <ac:picMk id="1026" creationId="{37BE0422-D0E9-5859-543F-CE1408AFBF1B}"/>
          </ac:picMkLst>
        </pc:picChg>
      </pc:sldChg>
      <pc:sldChg chg="addSp delSp modSp add mod">
        <pc:chgData name="SAINTES Judith" userId="a0258a0a-b513-4036-911c-c03996317262" providerId="ADAL" clId="{A2715C9A-862E-48A7-A897-B86A6301D28A}" dt="2025-07-03T05:38:58.970" v="2505" actId="1076"/>
        <pc:sldMkLst>
          <pc:docMk/>
          <pc:sldMk cId="2400451253" sldId="289"/>
        </pc:sldMkLst>
        <pc:spChg chg="add mod ord">
          <ac:chgData name="SAINTES Judith" userId="a0258a0a-b513-4036-911c-c03996317262" providerId="ADAL" clId="{A2715C9A-862E-48A7-A897-B86A6301D28A}" dt="2025-07-02T16:50:12.698" v="2279" actId="14100"/>
          <ac:spMkLst>
            <pc:docMk/>
            <pc:sldMk cId="2400451253" sldId="289"/>
            <ac:spMk id="5" creationId="{EE34D89D-DC4C-0CBF-66F5-3409B64EA5D4}"/>
          </ac:spMkLst>
        </pc:spChg>
        <pc:spChg chg="add mod">
          <ac:chgData name="SAINTES Judith" userId="a0258a0a-b513-4036-911c-c03996317262" providerId="ADAL" clId="{A2715C9A-862E-48A7-A897-B86A6301D28A}" dt="2025-07-02T13:02:42.255" v="1706" actId="1076"/>
          <ac:spMkLst>
            <pc:docMk/>
            <pc:sldMk cId="2400451253" sldId="289"/>
            <ac:spMk id="7" creationId="{142EFCE5-4A49-0299-79BD-ED5652C675A2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8" creationId="{80476EBD-EC6B-71DE-B868-98F8C5C84880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9" creationId="{D322FE70-3176-FF35-B157-5021084A861A}"/>
          </ac:spMkLst>
        </pc:spChg>
        <pc:spChg chg="add mod">
          <ac:chgData name="SAINTES Judith" userId="a0258a0a-b513-4036-911c-c03996317262" providerId="ADAL" clId="{A2715C9A-862E-48A7-A897-B86A6301D28A}" dt="2025-07-02T13:02:42.255" v="1706" actId="1076"/>
          <ac:spMkLst>
            <pc:docMk/>
            <pc:sldMk cId="2400451253" sldId="289"/>
            <ac:spMk id="10" creationId="{236B73D1-FD65-1E24-85F3-5DF5CD6F3680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11" creationId="{836A1987-8E9D-B664-B8E7-BF5E8014373B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12" creationId="{21AAD009-72C1-0931-8B2A-AC259CA229F5}"/>
          </ac:spMkLst>
        </pc:spChg>
        <pc:spChg chg="add mod">
          <ac:chgData name="SAINTES Judith" userId="a0258a0a-b513-4036-911c-c03996317262" providerId="ADAL" clId="{A2715C9A-862E-48A7-A897-B86A6301D28A}" dt="2025-07-02T13:02:42.255" v="1706" actId="1076"/>
          <ac:spMkLst>
            <pc:docMk/>
            <pc:sldMk cId="2400451253" sldId="289"/>
            <ac:spMk id="13" creationId="{392D9827-45D3-4861-A833-6EE614558FDB}"/>
          </ac:spMkLst>
        </pc:spChg>
        <pc:spChg chg="add mod">
          <ac:chgData name="SAINTES Judith" userId="a0258a0a-b513-4036-911c-c03996317262" providerId="ADAL" clId="{A2715C9A-862E-48A7-A897-B86A6301D28A}" dt="2025-07-02T13:02:42.255" v="1706" actId="1076"/>
          <ac:spMkLst>
            <pc:docMk/>
            <pc:sldMk cId="2400451253" sldId="289"/>
            <ac:spMk id="14" creationId="{C06C8DF6-24FC-2C60-FFAD-F829F83D0276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15" creationId="{F87223D1-AF0F-E814-99EB-AFFDC39F2E79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16" creationId="{D718743F-F9AB-F2C4-A84F-D498F1BE5734}"/>
          </ac:spMkLst>
        </pc:spChg>
        <pc:spChg chg="add mod">
          <ac:chgData name="SAINTES Judith" userId="a0258a0a-b513-4036-911c-c03996317262" providerId="ADAL" clId="{A2715C9A-862E-48A7-A897-B86A6301D28A}" dt="2025-07-02T13:09:59.411" v="1897" actId="113"/>
          <ac:spMkLst>
            <pc:docMk/>
            <pc:sldMk cId="2400451253" sldId="289"/>
            <ac:spMk id="17" creationId="{91F5D587-C8A2-FC68-969E-03E91582A9A9}"/>
          </ac:spMkLst>
        </pc:spChg>
        <pc:spChg chg="add del">
          <ac:chgData name="SAINTES Judith" userId="a0258a0a-b513-4036-911c-c03996317262" providerId="ADAL" clId="{A2715C9A-862E-48A7-A897-B86A6301D28A}" dt="2025-07-02T12:55:55.356" v="1618" actId="478"/>
          <ac:spMkLst>
            <pc:docMk/>
            <pc:sldMk cId="2400451253" sldId="289"/>
            <ac:spMk id="19" creationId="{93BBE34D-3C38-C6E3-2A0F-AFEBCAC25C28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20" creationId="{06E0C5EC-DF2C-D26A-213B-2040EE49631B}"/>
          </ac:spMkLst>
        </pc:spChg>
        <pc:spChg chg="add mod topLvl">
          <ac:chgData name="SAINTES Judith" userId="a0258a0a-b513-4036-911c-c03996317262" providerId="ADAL" clId="{A2715C9A-862E-48A7-A897-B86A6301D28A}" dt="2025-07-02T16:48:45.260" v="2271" actId="165"/>
          <ac:spMkLst>
            <pc:docMk/>
            <pc:sldMk cId="2400451253" sldId="289"/>
            <ac:spMk id="21" creationId="{7AB88395-52CD-20FC-CB77-B164C1D66D54}"/>
          </ac:spMkLst>
        </pc:spChg>
        <pc:spChg chg="add mod topLvl">
          <ac:chgData name="SAINTES Judith" userId="a0258a0a-b513-4036-911c-c03996317262" providerId="ADAL" clId="{A2715C9A-862E-48A7-A897-B86A6301D28A}" dt="2025-07-03T05:38:58.970" v="2505" actId="1076"/>
          <ac:spMkLst>
            <pc:docMk/>
            <pc:sldMk cId="2400451253" sldId="289"/>
            <ac:spMk id="22" creationId="{4AF708DF-4121-C3E9-37C7-0D31CFCDF119}"/>
          </ac:spMkLst>
        </pc:spChg>
        <pc:spChg chg="add mod topLvl">
          <ac:chgData name="SAINTES Judith" userId="a0258a0a-b513-4036-911c-c03996317262" providerId="ADAL" clId="{A2715C9A-862E-48A7-A897-B86A6301D28A}" dt="2025-07-03T05:37:21.922" v="2469" actId="1076"/>
          <ac:spMkLst>
            <pc:docMk/>
            <pc:sldMk cId="2400451253" sldId="289"/>
            <ac:spMk id="23" creationId="{77EADA87-E6D9-2572-807D-EA15EB5F13A1}"/>
          </ac:spMkLst>
        </pc:spChg>
        <pc:spChg chg="add mod">
          <ac:chgData name="SAINTES Judith" userId="a0258a0a-b513-4036-911c-c03996317262" providerId="ADAL" clId="{A2715C9A-862E-48A7-A897-B86A6301D28A}" dt="2025-07-03T05:38:51.677" v="2504" actId="1076"/>
          <ac:spMkLst>
            <pc:docMk/>
            <pc:sldMk cId="2400451253" sldId="289"/>
            <ac:spMk id="25" creationId="{370E0291-160D-7097-D594-8FF48025E910}"/>
          </ac:spMkLst>
        </pc:spChg>
        <pc:grpChg chg="add del mod">
          <ac:chgData name="SAINTES Judith" userId="a0258a0a-b513-4036-911c-c03996317262" providerId="ADAL" clId="{A2715C9A-862E-48A7-A897-B86A6301D28A}" dt="2025-07-02T16:48:45.260" v="2271" actId="165"/>
          <ac:grpSpMkLst>
            <pc:docMk/>
            <pc:sldMk cId="2400451253" sldId="289"/>
            <ac:grpSpMk id="24" creationId="{8ED78259-0D2A-5622-A276-60340C643282}"/>
          </ac:grpSpMkLst>
        </pc:grpChg>
        <pc:picChg chg="add mod ord topLvl">
          <ac:chgData name="SAINTES Judith" userId="a0258a0a-b513-4036-911c-c03996317262" providerId="ADAL" clId="{A2715C9A-862E-48A7-A897-B86A6301D28A}" dt="2025-07-02T16:49:18.092" v="2272" actId="171"/>
          <ac:picMkLst>
            <pc:docMk/>
            <pc:sldMk cId="2400451253" sldId="289"/>
            <ac:picMk id="3" creationId="{B17764C9-8FB0-7569-32BA-0C23C9965E80}"/>
          </ac:picMkLst>
        </pc:picChg>
        <pc:picChg chg="del">
          <ac:chgData name="SAINTES Judith" userId="a0258a0a-b513-4036-911c-c03996317262" providerId="ADAL" clId="{A2715C9A-862E-48A7-A897-B86A6301D28A}" dt="2025-07-02T12:35:58.079" v="1265" actId="478"/>
          <ac:picMkLst>
            <pc:docMk/>
            <pc:sldMk cId="2400451253" sldId="289"/>
            <ac:picMk id="4" creationId="{03FD953B-01B2-042C-2ACF-0D1EA57C8D00}"/>
          </ac:picMkLst>
        </pc:picChg>
        <pc:picChg chg="add del mod">
          <ac:chgData name="SAINTES Judith" userId="a0258a0a-b513-4036-911c-c03996317262" providerId="ADAL" clId="{A2715C9A-862E-48A7-A897-B86A6301D28A}" dt="2025-07-02T12:41:16.173" v="1304" actId="478"/>
          <ac:picMkLst>
            <pc:docMk/>
            <pc:sldMk cId="2400451253" sldId="289"/>
            <ac:picMk id="6" creationId="{AE5CBB93-79E3-AF8C-5516-5CCCCFE3726F}"/>
          </ac:picMkLst>
        </pc:picChg>
      </pc:sldChg>
      <pc:sldChg chg="addSp delSp add del mod">
        <pc:chgData name="SAINTES Judith" userId="a0258a0a-b513-4036-911c-c03996317262" providerId="ADAL" clId="{A2715C9A-862E-48A7-A897-B86A6301D28A}" dt="2025-07-02T14:01:38.623" v="2065" actId="47"/>
        <pc:sldMkLst>
          <pc:docMk/>
          <pc:sldMk cId="3817504063" sldId="290"/>
        </pc:sldMkLst>
        <pc:picChg chg="add del">
          <ac:chgData name="SAINTES Judith" userId="a0258a0a-b513-4036-911c-c03996317262" providerId="ADAL" clId="{A2715C9A-862E-48A7-A897-B86A6301D28A}" dt="2025-07-02T13:55:03.364" v="2040" actId="478"/>
          <ac:picMkLst>
            <pc:docMk/>
            <pc:sldMk cId="3817504063" sldId="290"/>
            <ac:picMk id="2" creationId="{F2BC86E5-4713-4C8C-FECF-FAF7C34B660D}"/>
          </ac:picMkLst>
        </pc:picChg>
      </pc:sldChg>
      <pc:sldChg chg="addSp delSp modSp add mod modClrScheme chgLayout">
        <pc:chgData name="SAINTES Judith" userId="a0258a0a-b513-4036-911c-c03996317262" providerId="ADAL" clId="{A2715C9A-862E-48A7-A897-B86A6301D28A}" dt="2025-07-02T16:59:30.547" v="2375"/>
        <pc:sldMkLst>
          <pc:docMk/>
          <pc:sldMk cId="0" sldId="291"/>
        </pc:sldMkLst>
        <pc:spChg chg="mod">
          <ac:chgData name="SAINTES Judith" userId="a0258a0a-b513-4036-911c-c03996317262" providerId="ADAL" clId="{A2715C9A-862E-48A7-A897-B86A6301D28A}" dt="2025-07-02T16:19:45.925" v="2169" actId="2711"/>
          <ac:spMkLst>
            <pc:docMk/>
            <pc:sldMk cId="0" sldId="291"/>
            <ac:spMk id="3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19:33.432" v="2168" actId="2711"/>
          <ac:spMkLst>
            <pc:docMk/>
            <pc:sldMk cId="0" sldId="291"/>
            <ac:spMk id="5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19:33.432" v="2168" actId="2711"/>
          <ac:spMkLst>
            <pc:docMk/>
            <pc:sldMk cId="0" sldId="291"/>
            <ac:spMk id="6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0:35.407" v="2177" actId="20577"/>
          <ac:spMkLst>
            <pc:docMk/>
            <pc:sldMk cId="0" sldId="291"/>
            <ac:spMk id="8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0:22.351" v="2174" actId="1076"/>
          <ac:spMkLst>
            <pc:docMk/>
            <pc:sldMk cId="0" sldId="291"/>
            <ac:spMk id="9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3:43.379" v="2204" actId="1076"/>
          <ac:spMkLst>
            <pc:docMk/>
            <pc:sldMk cId="0" sldId="291"/>
            <ac:spMk id="11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3:19.075" v="2200" actId="20577"/>
          <ac:spMkLst>
            <pc:docMk/>
            <pc:sldMk cId="0" sldId="291"/>
            <ac:spMk id="12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2:15.582" v="2189" actId="1076"/>
          <ac:spMkLst>
            <pc:docMk/>
            <pc:sldMk cId="0" sldId="291"/>
            <ac:spMk id="14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2:36.989" v="2193" actId="20577"/>
          <ac:spMkLst>
            <pc:docMk/>
            <pc:sldMk cId="0" sldId="291"/>
            <ac:spMk id="15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3:10.820" v="2198" actId="1076"/>
          <ac:spMkLst>
            <pc:docMk/>
            <pc:sldMk cId="0" sldId="291"/>
            <ac:spMk id="16" creationId="{00000000-0000-0000-0000-000000000000}"/>
          </ac:spMkLst>
        </pc:spChg>
        <pc:spChg chg="add mod">
          <ac:chgData name="SAINTES Judith" userId="a0258a0a-b513-4036-911c-c03996317262" providerId="ADAL" clId="{A2715C9A-862E-48A7-A897-B86A6301D28A}" dt="2025-07-02T16:59:30.547" v="2375"/>
          <ac:spMkLst>
            <pc:docMk/>
            <pc:sldMk cId="0" sldId="291"/>
            <ac:spMk id="18" creationId="{5CAC91DB-86CD-6C89-25E9-FB9A3834482A}"/>
          </ac:spMkLst>
        </pc:spChg>
        <pc:picChg chg="del">
          <ac:chgData name="SAINTES Judith" userId="a0258a0a-b513-4036-911c-c03996317262" providerId="ADAL" clId="{A2715C9A-862E-48A7-A897-B86A6301D28A}" dt="2025-07-02T13:59:25.162" v="2060" actId="478"/>
          <ac:picMkLst>
            <pc:docMk/>
            <pc:sldMk cId="0" sldId="291"/>
            <ac:picMk id="2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6:18:06.244" v="2161" actId="14100"/>
          <ac:picMkLst>
            <pc:docMk/>
            <pc:sldMk cId="0" sldId="291"/>
            <ac:picMk id="4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3:34.822" v="2091" actId="1076"/>
          <ac:picMkLst>
            <pc:docMk/>
            <pc:sldMk cId="0" sldId="291"/>
            <ac:picMk id="7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6:23:48.655" v="2205" actId="1076"/>
          <ac:picMkLst>
            <pc:docMk/>
            <pc:sldMk cId="0" sldId="291"/>
            <ac:picMk id="10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6:22:43.689" v="2194" actId="1076"/>
          <ac:picMkLst>
            <pc:docMk/>
            <pc:sldMk cId="0" sldId="291"/>
            <ac:picMk id="13" creationId="{00000000-0000-0000-0000-000000000000}"/>
          </ac:picMkLst>
        </pc:picChg>
        <pc:picChg chg="add mod">
          <ac:chgData name="SAINTES Judith" userId="a0258a0a-b513-4036-911c-c03996317262" providerId="ADAL" clId="{A2715C9A-862E-48A7-A897-B86A6301D28A}" dt="2025-07-02T16:21:27.817" v="2184" actId="1076"/>
          <ac:picMkLst>
            <pc:docMk/>
            <pc:sldMk cId="0" sldId="291"/>
            <ac:picMk id="17" creationId="{AA28A57C-B184-B70D-7209-7AD377E199DF}"/>
          </ac:picMkLst>
        </pc:picChg>
      </pc:sldChg>
      <pc:sldChg chg="addSp modSp add mod modClrScheme chgLayout">
        <pc:chgData name="SAINTES Judith" userId="a0258a0a-b513-4036-911c-c03996317262" providerId="ADAL" clId="{A2715C9A-862E-48A7-A897-B86A6301D28A}" dt="2025-07-03T05:35:15.321" v="2454" actId="1076"/>
        <pc:sldMkLst>
          <pc:docMk/>
          <pc:sldMk cId="0" sldId="292"/>
        </pc:sldMkLst>
        <pc:spChg chg="mod">
          <ac:chgData name="SAINTES Judith" userId="a0258a0a-b513-4036-911c-c03996317262" providerId="ADAL" clId="{A2715C9A-862E-48A7-A897-B86A6301D28A}" dt="2025-07-02T16:29:14.725" v="2206" actId="2711"/>
          <ac:spMkLst>
            <pc:docMk/>
            <pc:sldMk cId="0" sldId="292"/>
            <ac:spMk id="2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4:29.409" v="2099" actId="1076"/>
          <ac:spMkLst>
            <pc:docMk/>
            <pc:sldMk cId="0" sldId="292"/>
            <ac:spMk id="4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9:38.753" v="2207" actId="2711"/>
          <ac:spMkLst>
            <pc:docMk/>
            <pc:sldMk cId="0" sldId="292"/>
            <ac:spMk id="5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9:38.753" v="2207" actId="2711"/>
          <ac:spMkLst>
            <pc:docMk/>
            <pc:sldMk cId="0" sldId="292"/>
            <ac:spMk id="6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9:38.753" v="2207" actId="2711"/>
          <ac:spMkLst>
            <pc:docMk/>
            <pc:sldMk cId="0" sldId="292"/>
            <ac:spMk id="7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29:38.753" v="2207" actId="2711"/>
          <ac:spMkLst>
            <pc:docMk/>
            <pc:sldMk cId="0" sldId="292"/>
            <ac:spMk id="8" creationId="{00000000-0000-0000-0000-000000000000}"/>
          </ac:spMkLst>
        </pc:spChg>
        <pc:picChg chg="add mod">
          <ac:chgData name="SAINTES Judith" userId="a0258a0a-b513-4036-911c-c03996317262" providerId="ADAL" clId="{A2715C9A-862E-48A7-A897-B86A6301D28A}" dt="2025-07-03T05:35:15.321" v="2454" actId="1076"/>
          <ac:picMkLst>
            <pc:docMk/>
            <pc:sldMk cId="0" sldId="292"/>
            <ac:picMk id="2050" creationId="{7AA2D218-7EC2-5E7A-C6C8-8722BC91073D}"/>
          </ac:picMkLst>
        </pc:picChg>
      </pc:sldChg>
      <pc:sldChg chg="addSp modSp add mod modClrScheme chgLayout">
        <pc:chgData name="SAINTES Judith" userId="a0258a0a-b513-4036-911c-c03996317262" providerId="ADAL" clId="{A2715C9A-862E-48A7-A897-B86A6301D28A}" dt="2025-07-02T16:52:56.054" v="2285" actId="113"/>
        <pc:sldMkLst>
          <pc:docMk/>
          <pc:sldMk cId="0" sldId="293"/>
        </pc:sldMkLst>
        <pc:spChg chg="mod">
          <ac:chgData name="SAINTES Judith" userId="a0258a0a-b513-4036-911c-c03996317262" providerId="ADAL" clId="{A2715C9A-862E-48A7-A897-B86A6301D28A}" dt="2025-07-02T16:50:41.672" v="2281" actId="2711"/>
          <ac:spMkLst>
            <pc:docMk/>
            <pc:sldMk cId="0" sldId="293"/>
            <ac:spMk id="2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5:58.881" v="2114" actId="1076"/>
          <ac:spMkLst>
            <pc:docMk/>
            <pc:sldMk cId="0" sldId="293"/>
            <ac:spMk id="3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5:58.881" v="2114" actId="1076"/>
          <ac:spMkLst>
            <pc:docMk/>
            <pc:sldMk cId="0" sldId="293"/>
            <ac:spMk id="4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6:04.021" v="2115" actId="1076"/>
          <ac:spMkLst>
            <pc:docMk/>
            <pc:sldMk cId="0" sldId="293"/>
            <ac:spMk id="7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6:04.021" v="2115" actId="1076"/>
          <ac:spMkLst>
            <pc:docMk/>
            <pc:sldMk cId="0" sldId="293"/>
            <ac:spMk id="8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6:14.251" v="2116" actId="1076"/>
          <ac:spMkLst>
            <pc:docMk/>
            <pc:sldMk cId="0" sldId="293"/>
            <ac:spMk id="11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4:06:14.251" v="2116" actId="1076"/>
          <ac:spMkLst>
            <pc:docMk/>
            <pc:sldMk cId="0" sldId="293"/>
            <ac:spMk id="12" creationId="{00000000-0000-0000-0000-000000000000}"/>
          </ac:spMkLst>
        </pc:spChg>
        <pc:spChg chg="mod">
          <ac:chgData name="SAINTES Judith" userId="a0258a0a-b513-4036-911c-c03996317262" providerId="ADAL" clId="{A2715C9A-862E-48A7-A897-B86A6301D28A}" dt="2025-07-02T16:52:56.054" v="2285" actId="113"/>
          <ac:spMkLst>
            <pc:docMk/>
            <pc:sldMk cId="0" sldId="293"/>
            <ac:spMk id="15" creationId="{00000000-0000-0000-0000-000000000000}"/>
          </ac:spMkLst>
        </pc:spChg>
        <pc:grpChg chg="add mod">
          <ac:chgData name="SAINTES Judith" userId="a0258a0a-b513-4036-911c-c03996317262" providerId="ADAL" clId="{A2715C9A-862E-48A7-A897-B86A6301D28A}" dt="2025-07-02T14:05:49.277" v="2113" actId="1076"/>
          <ac:grpSpMkLst>
            <pc:docMk/>
            <pc:sldMk cId="0" sldId="293"/>
            <ac:grpSpMk id="16" creationId="{7C07CEBC-5C2E-7853-ECD3-2D50F7B329FD}"/>
          </ac:grpSpMkLst>
        </pc:grp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5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6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9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10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13" creationId="{00000000-0000-0000-0000-000000000000}"/>
          </ac:picMkLst>
        </pc:picChg>
        <pc:picChg chg="mod">
          <ac:chgData name="SAINTES Judith" userId="a0258a0a-b513-4036-911c-c03996317262" providerId="ADAL" clId="{A2715C9A-862E-48A7-A897-B86A6301D28A}" dt="2025-07-02T14:05:39.543" v="2110" actId="164"/>
          <ac:picMkLst>
            <pc:docMk/>
            <pc:sldMk cId="0" sldId="293"/>
            <ac:picMk id="14" creationId="{00000000-0000-0000-0000-000000000000}"/>
          </ac:picMkLst>
        </pc:picChg>
      </pc:sldChg>
      <pc:sldChg chg="delSp modSp add del mod">
        <pc:chgData name="SAINTES Judith" userId="a0258a0a-b513-4036-911c-c03996317262" providerId="ADAL" clId="{A2715C9A-862E-48A7-A897-B86A6301D28A}" dt="2025-07-02T16:11:06.472" v="2125" actId="2696"/>
        <pc:sldMkLst>
          <pc:docMk/>
          <pc:sldMk cId="220142214" sldId="294"/>
        </pc:sldMkLst>
        <pc:spChg chg="del">
          <ac:chgData name="SAINTES Judith" userId="a0258a0a-b513-4036-911c-c03996317262" providerId="ADAL" clId="{A2715C9A-862E-48A7-A897-B86A6301D28A}" dt="2025-07-02T16:10:51.372" v="2122" actId="478"/>
          <ac:spMkLst>
            <pc:docMk/>
            <pc:sldMk cId="220142214" sldId="294"/>
            <ac:spMk id="3" creationId="{00000000-0000-0000-0000-000000000000}"/>
          </ac:spMkLst>
        </pc:spChg>
        <pc:spChg chg="del mod">
          <ac:chgData name="SAINTES Judith" userId="a0258a0a-b513-4036-911c-c03996317262" providerId="ADAL" clId="{A2715C9A-862E-48A7-A897-B86A6301D28A}" dt="2025-07-02T16:10:57.353" v="2124" actId="478"/>
          <ac:spMkLst>
            <pc:docMk/>
            <pc:sldMk cId="220142214" sldId="294"/>
            <ac:spMk id="15" creationId="{00000000-0000-0000-0000-000000000000}"/>
          </ac:spMkLst>
        </pc:spChg>
      </pc:sldChg>
      <pc:sldChg chg="new del">
        <pc:chgData name="SAINTES Judith" userId="a0258a0a-b513-4036-911c-c03996317262" providerId="ADAL" clId="{A2715C9A-862E-48A7-A897-B86A6301D28A}" dt="2025-07-02T13:56:22.343" v="2046" actId="2696"/>
        <pc:sldMkLst>
          <pc:docMk/>
          <pc:sldMk cId="663876297" sldId="294"/>
        </pc:sldMkLst>
      </pc:sldChg>
      <pc:sldChg chg="addSp delSp modSp new mod">
        <pc:chgData name="SAINTES Judith" userId="a0258a0a-b513-4036-911c-c03996317262" providerId="ADAL" clId="{A2715C9A-862E-48A7-A897-B86A6301D28A}" dt="2025-07-02T16:35:25.458" v="2270" actId="1076"/>
        <pc:sldMkLst>
          <pc:docMk/>
          <pc:sldMk cId="1306081787" sldId="294"/>
        </pc:sldMkLst>
        <pc:picChg chg="add del mod">
          <ac:chgData name="SAINTES Judith" userId="a0258a0a-b513-4036-911c-c03996317262" providerId="ADAL" clId="{A2715C9A-862E-48A7-A897-B86A6301D28A}" dt="2025-07-02T16:35:08.532" v="2266" actId="478"/>
          <ac:picMkLst>
            <pc:docMk/>
            <pc:sldMk cId="1306081787" sldId="294"/>
            <ac:picMk id="3" creationId="{3FB4DF9E-60F6-D968-9DD7-0A9A0120D9CC}"/>
          </ac:picMkLst>
        </pc:picChg>
        <pc:picChg chg="add mod">
          <ac:chgData name="SAINTES Judith" userId="a0258a0a-b513-4036-911c-c03996317262" providerId="ADAL" clId="{A2715C9A-862E-48A7-A897-B86A6301D28A}" dt="2025-07-02T16:35:25.458" v="2270" actId="1076"/>
          <ac:picMkLst>
            <pc:docMk/>
            <pc:sldMk cId="1306081787" sldId="294"/>
            <ac:picMk id="5" creationId="{F2C8E8D5-4FFE-EC54-A21D-E772C6831BF3}"/>
          </ac:picMkLst>
        </pc:picChg>
      </pc:sldChg>
      <pc:sldChg chg="new del">
        <pc:chgData name="SAINTES Judith" userId="a0258a0a-b513-4036-911c-c03996317262" providerId="ADAL" clId="{A2715C9A-862E-48A7-A897-B86A6301D28A}" dt="2025-07-02T13:59:42.747" v="2062" actId="47"/>
        <pc:sldMkLst>
          <pc:docMk/>
          <pc:sldMk cId="1974219463" sldId="294"/>
        </pc:sldMkLst>
      </pc:sldChg>
      <pc:sldChg chg="modSp add mod ord">
        <pc:chgData name="SAINTES Judith" userId="a0258a0a-b513-4036-911c-c03996317262" providerId="ADAL" clId="{A2715C9A-862E-48A7-A897-B86A6301D28A}" dt="2025-07-02T16:57:02.556" v="2321" actId="14826"/>
        <pc:sldMkLst>
          <pc:docMk/>
          <pc:sldMk cId="2813541784" sldId="295"/>
        </pc:sldMkLst>
        <pc:spChg chg="mod">
          <ac:chgData name="SAINTES Judith" userId="a0258a0a-b513-4036-911c-c03996317262" providerId="ADAL" clId="{A2715C9A-862E-48A7-A897-B86A6301D28A}" dt="2025-07-02T16:32:14.614" v="2260" actId="20577"/>
          <ac:spMkLst>
            <pc:docMk/>
            <pc:sldMk cId="2813541784" sldId="295"/>
            <ac:spMk id="2" creationId="{78FD68DA-43BA-4508-8DE2-BA9BB7B2FA5B}"/>
          </ac:spMkLst>
        </pc:spChg>
        <pc:spChg chg="mod">
          <ac:chgData name="SAINTES Judith" userId="a0258a0a-b513-4036-911c-c03996317262" providerId="ADAL" clId="{A2715C9A-862E-48A7-A897-B86A6301D28A}" dt="2025-07-02T16:32:32.619" v="2262" actId="27636"/>
          <ac:spMkLst>
            <pc:docMk/>
            <pc:sldMk cId="2813541784" sldId="295"/>
            <ac:spMk id="3" creationId="{A8E9CFF2-3777-4FF4-A759-8491175B0B7C}"/>
          </ac:spMkLst>
        </pc:spChg>
        <pc:picChg chg="mod">
          <ac:chgData name="SAINTES Judith" userId="a0258a0a-b513-4036-911c-c03996317262" providerId="ADAL" clId="{A2715C9A-862E-48A7-A897-B86A6301D28A}" dt="2025-07-02T16:57:02.556" v="2321" actId="14826"/>
          <ac:picMkLst>
            <pc:docMk/>
            <pc:sldMk cId="2813541784" sldId="295"/>
            <ac:picMk id="8" creationId="{BA36F962-AFE1-1924-C005-DF0FE5C9CF6F}"/>
          </ac:picMkLst>
        </pc:picChg>
      </pc:sldChg>
      <pc:sldChg chg="addSp modSp new mod">
        <pc:chgData name="SAINTES Judith" userId="a0258a0a-b513-4036-911c-c03996317262" providerId="ADAL" clId="{A2715C9A-862E-48A7-A897-B86A6301D28A}" dt="2025-07-03T05:36:48.749" v="2468" actId="1076"/>
        <pc:sldMkLst>
          <pc:docMk/>
          <pc:sldMk cId="1632358526" sldId="296"/>
        </pc:sldMkLst>
        <pc:picChg chg="add mod">
          <ac:chgData name="SAINTES Judith" userId="a0258a0a-b513-4036-911c-c03996317262" providerId="ADAL" clId="{A2715C9A-862E-48A7-A897-B86A6301D28A}" dt="2025-07-03T05:36:48.749" v="2468" actId="1076"/>
          <ac:picMkLst>
            <pc:docMk/>
            <pc:sldMk cId="1632358526" sldId="296"/>
            <ac:picMk id="2" creationId="{1DC329A6-6E3C-F53D-B5F5-2EFDEE9B161E}"/>
          </ac:picMkLst>
        </pc:picChg>
        <pc:picChg chg="add mod">
          <ac:chgData name="SAINTES Judith" userId="a0258a0a-b513-4036-911c-c03996317262" providerId="ADAL" clId="{A2715C9A-862E-48A7-A897-B86A6301D28A}" dt="2025-07-03T05:35:56.314" v="2459" actId="1076"/>
          <ac:picMkLst>
            <pc:docMk/>
            <pc:sldMk cId="1632358526" sldId="296"/>
            <ac:picMk id="3" creationId="{988E0685-FFAF-F528-3F1B-31F707754F1C}"/>
          </ac:picMkLst>
        </pc:picChg>
        <pc:picChg chg="add mod">
          <ac:chgData name="SAINTES Judith" userId="a0258a0a-b513-4036-911c-c03996317262" providerId="ADAL" clId="{A2715C9A-862E-48A7-A897-B86A6301D28A}" dt="2025-07-03T05:36:05.202" v="2461" actId="1076"/>
          <ac:picMkLst>
            <pc:docMk/>
            <pc:sldMk cId="1632358526" sldId="296"/>
            <ac:picMk id="4" creationId="{32676AE8-5009-C3FE-F874-440FEBE838A0}"/>
          </ac:picMkLst>
        </pc:picChg>
        <pc:picChg chg="add mod">
          <ac:chgData name="SAINTES Judith" userId="a0258a0a-b513-4036-911c-c03996317262" providerId="ADAL" clId="{A2715C9A-862E-48A7-A897-B86A6301D28A}" dt="2025-07-03T05:36:25.921" v="2464" actId="1076"/>
          <ac:picMkLst>
            <pc:docMk/>
            <pc:sldMk cId="1632358526" sldId="296"/>
            <ac:picMk id="5" creationId="{C6E73838-BFE5-CEC5-84B5-CDC27554285B}"/>
          </ac:picMkLst>
        </pc:picChg>
      </pc:sldChg>
      <pc:sldChg chg="modSp add ord">
        <pc:chgData name="SAINTES Judith" userId="a0258a0a-b513-4036-911c-c03996317262" providerId="ADAL" clId="{A2715C9A-862E-48A7-A897-B86A6301D28A}" dt="2025-07-02T16:54:27.265" v="2320" actId="20577"/>
        <pc:sldMkLst>
          <pc:docMk/>
          <pc:sldMk cId="2662703111" sldId="297"/>
        </pc:sldMkLst>
        <pc:spChg chg="mod">
          <ac:chgData name="SAINTES Judith" userId="a0258a0a-b513-4036-911c-c03996317262" providerId="ADAL" clId="{A2715C9A-862E-48A7-A897-B86A6301D28A}" dt="2025-07-02T16:54:27.265" v="2320" actId="20577"/>
          <ac:spMkLst>
            <pc:docMk/>
            <pc:sldMk cId="2662703111" sldId="297"/>
            <ac:spMk id="2" creationId="{78FD68DA-43BA-4508-8DE2-BA9BB7B2FA5B}"/>
          </ac:spMkLst>
        </pc:spChg>
      </pc:sldChg>
      <pc:sldChg chg="addSp delSp modSp add mod ord">
        <pc:chgData name="SAINTES Judith" userId="a0258a0a-b513-4036-911c-c03996317262" providerId="ADAL" clId="{A2715C9A-862E-48A7-A897-B86A6301D28A}" dt="2025-07-03T05:29:17.924" v="2439" actId="1076"/>
        <pc:sldMkLst>
          <pc:docMk/>
          <pc:sldMk cId="1918331606" sldId="298"/>
        </pc:sldMkLst>
        <pc:spChg chg="mod">
          <ac:chgData name="SAINTES Judith" userId="a0258a0a-b513-4036-911c-c03996317262" providerId="ADAL" clId="{A2715C9A-862E-48A7-A897-B86A6301D28A}" dt="2025-07-03T05:28:21.579" v="2431" actId="20577"/>
          <ac:spMkLst>
            <pc:docMk/>
            <pc:sldMk cId="1918331606" sldId="298"/>
            <ac:spMk id="8" creationId="{FF1FD3E3-3124-5A2D-2E51-0772550F53C9}"/>
          </ac:spMkLst>
        </pc:spChg>
        <pc:picChg chg="add mod">
          <ac:chgData name="SAINTES Judith" userId="a0258a0a-b513-4036-911c-c03996317262" providerId="ADAL" clId="{A2715C9A-862E-48A7-A897-B86A6301D28A}" dt="2025-07-03T05:29:17.924" v="2439" actId="1076"/>
          <ac:picMkLst>
            <pc:docMk/>
            <pc:sldMk cId="1918331606" sldId="298"/>
            <ac:picMk id="3" creationId="{7E2F2649-4F26-76AD-5A7C-F68A398E625F}"/>
          </ac:picMkLst>
        </pc:picChg>
        <pc:picChg chg="del">
          <ac:chgData name="SAINTES Judith" userId="a0258a0a-b513-4036-911c-c03996317262" providerId="ADAL" clId="{A2715C9A-862E-48A7-A897-B86A6301D28A}" dt="2025-07-03T05:28:25.199" v="2432" actId="478"/>
          <ac:picMkLst>
            <pc:docMk/>
            <pc:sldMk cId="1918331606" sldId="298"/>
            <ac:picMk id="7" creationId="{52716642-AC69-30FB-3FE6-141A2F1D9B6C}"/>
          </ac:picMkLst>
        </pc:picChg>
      </pc:sldChg>
      <pc:sldChg chg="addSp delSp modSp add mod ord chgLayout">
        <pc:chgData name="SAINTES Judith" userId="a0258a0a-b513-4036-911c-c03996317262" providerId="ADAL" clId="{A2715C9A-862E-48A7-A897-B86A6301D28A}" dt="2025-07-03T05:42:51.144" v="2507" actId="700"/>
        <pc:sldMkLst>
          <pc:docMk/>
          <pc:sldMk cId="2463094461" sldId="299"/>
        </pc:sldMkLst>
        <pc:spChg chg="add del mod ord">
          <ac:chgData name="SAINTES Judith" userId="a0258a0a-b513-4036-911c-c03996317262" providerId="ADAL" clId="{A2715C9A-862E-48A7-A897-B86A6301D28A}" dt="2025-07-03T05:42:51.144" v="2507" actId="700"/>
          <ac:spMkLst>
            <pc:docMk/>
            <pc:sldMk cId="2463094461" sldId="299"/>
            <ac:spMk id="6" creationId="{4CB1E723-CDAA-A62A-9DAA-800B90803C72}"/>
          </ac:spMkLst>
        </pc:spChg>
        <pc:spChg chg="add del mod ord">
          <ac:chgData name="SAINTES Judith" userId="a0258a0a-b513-4036-911c-c03996317262" providerId="ADAL" clId="{A2715C9A-862E-48A7-A897-B86A6301D28A}" dt="2025-07-03T05:42:51.144" v="2507" actId="700"/>
          <ac:spMkLst>
            <pc:docMk/>
            <pc:sldMk cId="2463094461" sldId="299"/>
            <ac:spMk id="7" creationId="{8D76B291-F7D9-9C39-68A9-9DB510B88158}"/>
          </ac:spMkLst>
        </pc:spChg>
        <pc:spChg chg="mod">
          <ac:chgData name="SAINTES Judith" userId="a0258a0a-b513-4036-911c-c03996317262" providerId="ADAL" clId="{A2715C9A-862E-48A7-A897-B86A6301D28A}" dt="2025-07-03T05:33:04.156" v="2444" actId="20577"/>
          <ac:spMkLst>
            <pc:docMk/>
            <pc:sldMk cId="2463094461" sldId="299"/>
            <ac:spMk id="8" creationId="{FF1FD3E3-3124-5A2D-2E51-0772550F53C9}"/>
          </ac:spMkLst>
        </pc:spChg>
        <pc:picChg chg="del">
          <ac:chgData name="SAINTES Judith" userId="a0258a0a-b513-4036-911c-c03996317262" providerId="ADAL" clId="{A2715C9A-862E-48A7-A897-B86A6301D28A}" dt="2025-07-03T05:33:06.627" v="2445" actId="478"/>
          <ac:picMkLst>
            <pc:docMk/>
            <pc:sldMk cId="2463094461" sldId="299"/>
            <ac:picMk id="3" creationId="{7E2F2649-4F26-76AD-5A7C-F68A398E625F}"/>
          </ac:picMkLst>
        </pc:picChg>
        <pc:picChg chg="add mod">
          <ac:chgData name="SAINTES Judith" userId="a0258a0a-b513-4036-911c-c03996317262" providerId="ADAL" clId="{A2715C9A-862E-48A7-A897-B86A6301D28A}" dt="2025-07-03T05:33:25.367" v="2451" actId="1076"/>
          <ac:picMkLst>
            <pc:docMk/>
            <pc:sldMk cId="2463094461" sldId="299"/>
            <ac:picMk id="4" creationId="{D483A576-DD09-2C3C-F2F3-9E29C2C5F955}"/>
          </ac:picMkLst>
        </pc:picChg>
      </pc:sldChg>
      <pc:sldChg chg="addSp delSp modSp new mod">
        <pc:chgData name="SAINTES Judith" userId="a0258a0a-b513-4036-911c-c03996317262" providerId="ADAL" clId="{A2715C9A-862E-48A7-A897-B86A6301D28A}" dt="2025-07-03T05:45:04.938" v="2527" actId="1076"/>
        <pc:sldMkLst>
          <pc:docMk/>
          <pc:sldMk cId="3306289225" sldId="300"/>
        </pc:sldMkLst>
        <pc:spChg chg="del">
          <ac:chgData name="SAINTES Judith" userId="a0258a0a-b513-4036-911c-c03996317262" providerId="ADAL" clId="{A2715C9A-862E-48A7-A897-B86A6301D28A}" dt="2025-07-03T05:43:38.993" v="2510" actId="478"/>
          <ac:spMkLst>
            <pc:docMk/>
            <pc:sldMk cId="3306289225" sldId="300"/>
            <ac:spMk id="2" creationId="{F1F6D628-EF7D-4D68-D4B0-8FCEFEF94D66}"/>
          </ac:spMkLst>
        </pc:spChg>
        <pc:spChg chg="del">
          <ac:chgData name="SAINTES Judith" userId="a0258a0a-b513-4036-911c-c03996317262" providerId="ADAL" clId="{A2715C9A-862E-48A7-A897-B86A6301D28A}" dt="2025-07-03T05:43:35.497" v="2509" actId="478"/>
          <ac:spMkLst>
            <pc:docMk/>
            <pc:sldMk cId="3306289225" sldId="300"/>
            <ac:spMk id="3" creationId="{2C9275B4-FBD0-85A0-1533-5E50F618CB6C}"/>
          </ac:spMkLst>
        </pc:spChg>
        <pc:spChg chg="add mod">
          <ac:chgData name="SAINTES Judith" userId="a0258a0a-b513-4036-911c-c03996317262" providerId="ADAL" clId="{A2715C9A-862E-48A7-A897-B86A6301D28A}" dt="2025-07-03T05:43:53.705" v="2512" actId="2711"/>
          <ac:spMkLst>
            <pc:docMk/>
            <pc:sldMk cId="3306289225" sldId="300"/>
            <ac:spMk id="5" creationId="{A9264EB7-425F-56DC-8F30-93021B7F904A}"/>
          </ac:spMkLst>
        </pc:spChg>
        <pc:spChg chg="add mod">
          <ac:chgData name="SAINTES Judith" userId="a0258a0a-b513-4036-911c-c03996317262" providerId="ADAL" clId="{A2715C9A-862E-48A7-A897-B86A6301D28A}" dt="2025-07-03T05:45:04.938" v="2527" actId="1076"/>
          <ac:spMkLst>
            <pc:docMk/>
            <pc:sldMk cId="3306289225" sldId="300"/>
            <ac:spMk id="6" creationId="{65E36F67-A418-C811-4908-F0333A934D3F}"/>
          </ac:spMkLst>
        </pc:spChg>
      </pc:sldChg>
      <pc:sldChg chg="addSp new mod">
        <pc:chgData name="SAINTES Judith" userId="a0258a0a-b513-4036-911c-c03996317262" providerId="ADAL" clId="{A2715C9A-862E-48A7-A897-B86A6301D28A}" dt="2025-07-03T05:50:09.312" v="2529" actId="22"/>
        <pc:sldMkLst>
          <pc:docMk/>
          <pc:sldMk cId="909406151" sldId="301"/>
        </pc:sldMkLst>
        <pc:picChg chg="add">
          <ac:chgData name="SAINTES Judith" userId="a0258a0a-b513-4036-911c-c03996317262" providerId="ADAL" clId="{A2715C9A-862E-48A7-A897-B86A6301D28A}" dt="2025-07-03T05:50:09.312" v="2529" actId="22"/>
          <ac:picMkLst>
            <pc:docMk/>
            <pc:sldMk cId="909406151" sldId="301"/>
            <ac:picMk id="3" creationId="{5695B60D-0658-817C-40DD-6406E493EE22}"/>
          </ac:picMkLst>
        </pc:picChg>
      </pc:sldChg>
      <pc:sldChg chg="addSp delSp modSp new mod">
        <pc:chgData name="SAINTES Judith" userId="a0258a0a-b513-4036-911c-c03996317262" providerId="ADAL" clId="{A2715C9A-862E-48A7-A897-B86A6301D28A}" dt="2025-07-03T05:52:17.682" v="2535" actId="1076"/>
        <pc:sldMkLst>
          <pc:docMk/>
          <pc:sldMk cId="2503017873" sldId="302"/>
        </pc:sldMkLst>
        <pc:spChg chg="del">
          <ac:chgData name="SAINTES Judith" userId="a0258a0a-b513-4036-911c-c03996317262" providerId="ADAL" clId="{A2715C9A-862E-48A7-A897-B86A6301D28A}" dt="2025-07-03T05:52:06.231" v="2532" actId="478"/>
          <ac:spMkLst>
            <pc:docMk/>
            <pc:sldMk cId="2503017873" sldId="302"/>
            <ac:spMk id="2" creationId="{587CA2FA-3C27-91A7-AB96-09EEB552914D}"/>
          </ac:spMkLst>
        </pc:spChg>
        <pc:spChg chg="del">
          <ac:chgData name="SAINTES Judith" userId="a0258a0a-b513-4036-911c-c03996317262" providerId="ADAL" clId="{A2715C9A-862E-48A7-A897-B86A6301D28A}" dt="2025-07-03T05:52:02.549" v="2531" actId="478"/>
          <ac:spMkLst>
            <pc:docMk/>
            <pc:sldMk cId="2503017873" sldId="302"/>
            <ac:spMk id="3" creationId="{4F783866-9061-00BE-FCF2-C1E80C5E014F}"/>
          </ac:spMkLst>
        </pc:spChg>
        <pc:picChg chg="add mod">
          <ac:chgData name="SAINTES Judith" userId="a0258a0a-b513-4036-911c-c03996317262" providerId="ADAL" clId="{A2715C9A-862E-48A7-A897-B86A6301D28A}" dt="2025-07-03T05:52:17.682" v="2535" actId="1076"/>
          <ac:picMkLst>
            <pc:docMk/>
            <pc:sldMk cId="2503017873" sldId="302"/>
            <ac:picMk id="5" creationId="{EE493CD4-8D64-34C6-F412-13E4D294BAEA}"/>
          </ac:picMkLst>
        </pc:picChg>
      </pc:sldChg>
      <pc:sldMasterChg chg="modSldLayout">
        <pc:chgData name="SAINTES Judith" userId="a0258a0a-b513-4036-911c-c03996317262" providerId="ADAL" clId="{A2715C9A-862E-48A7-A897-B86A6301D28A}" dt="2025-07-02T13:56:02.474" v="2044"/>
        <pc:sldMasterMkLst>
          <pc:docMk/>
          <pc:sldMasterMk cId="1271522132" sldId="2147483703"/>
        </pc:sldMasterMkLst>
        <pc:sldLayoutChg chg="delSp">
          <pc:chgData name="SAINTES Judith" userId="a0258a0a-b513-4036-911c-c03996317262" providerId="ADAL" clId="{A2715C9A-862E-48A7-A897-B86A6301D28A}" dt="2025-07-02T13:56:02.474" v="2044"/>
          <pc:sldLayoutMkLst>
            <pc:docMk/>
            <pc:sldMasterMk cId="1271522132" sldId="2147483703"/>
            <pc:sldLayoutMk cId="2335070576" sldId="2147483719"/>
          </pc:sldLayoutMkLst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2335070576" sldId="2147483719"/>
              <ac:spMk id="2" creationId="{00000000-0000-0000-0000-000000000000}"/>
            </ac:spMkLst>
          </pc:spChg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2335070576" sldId="2147483719"/>
              <ac:spMk id="3" creationId="{00000000-0000-0000-0000-000000000000}"/>
            </ac:spMkLst>
          </pc:spChg>
          <pc:picChg chg="del">
            <ac:chgData name="SAINTES Judith" userId="a0258a0a-b513-4036-911c-c03996317262" providerId="ADAL" clId="{A2715C9A-862E-48A7-A897-B86A6301D28A}" dt="2025-07-02T13:56:02.474" v="2044"/>
            <ac:picMkLst>
              <pc:docMk/>
              <pc:sldMasterMk cId="1271522132" sldId="2147483703"/>
              <pc:sldLayoutMk cId="2335070576" sldId="2147483719"/>
              <ac:picMk id="4" creationId="{00000000-0000-0000-0000-000000000000}"/>
            </ac:picMkLst>
          </pc:picChg>
        </pc:sldLayoutChg>
        <pc:sldLayoutChg chg="delSp">
          <pc:chgData name="SAINTES Judith" userId="a0258a0a-b513-4036-911c-c03996317262" providerId="ADAL" clId="{A2715C9A-862E-48A7-A897-B86A6301D28A}" dt="2025-07-02T13:56:02.474" v="2044"/>
          <pc:sldLayoutMkLst>
            <pc:docMk/>
            <pc:sldMasterMk cId="1271522132" sldId="2147483703"/>
            <pc:sldLayoutMk cId="4094810637" sldId="2147483720"/>
          </pc:sldLayoutMkLst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4094810637" sldId="2147483720"/>
              <ac:spMk id="2" creationId="{00000000-0000-0000-0000-000000000000}"/>
            </ac:spMkLst>
          </pc:spChg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4094810637" sldId="2147483720"/>
              <ac:spMk id="3" creationId="{00000000-0000-0000-0000-000000000000}"/>
            </ac:spMkLst>
          </pc:spChg>
          <pc:picChg chg="del">
            <ac:chgData name="SAINTES Judith" userId="a0258a0a-b513-4036-911c-c03996317262" providerId="ADAL" clId="{A2715C9A-862E-48A7-A897-B86A6301D28A}" dt="2025-07-02T13:56:02.474" v="2044"/>
            <ac:picMkLst>
              <pc:docMk/>
              <pc:sldMasterMk cId="1271522132" sldId="2147483703"/>
              <pc:sldLayoutMk cId="4094810637" sldId="2147483720"/>
              <ac:picMk id="4" creationId="{00000000-0000-0000-0000-000000000000}"/>
            </ac:picMkLst>
          </pc:picChg>
        </pc:sldLayoutChg>
        <pc:sldLayoutChg chg="delSp">
          <pc:chgData name="SAINTES Judith" userId="a0258a0a-b513-4036-911c-c03996317262" providerId="ADAL" clId="{A2715C9A-862E-48A7-A897-B86A6301D28A}" dt="2025-07-02T13:56:02.474" v="2044"/>
          <pc:sldLayoutMkLst>
            <pc:docMk/>
            <pc:sldMasterMk cId="1271522132" sldId="2147483703"/>
            <pc:sldLayoutMk cId="4166384979" sldId="2147483721"/>
          </pc:sldLayoutMkLst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4166384979" sldId="2147483721"/>
              <ac:spMk id="2" creationId="{00000000-0000-0000-0000-000000000000}"/>
            </ac:spMkLst>
          </pc:spChg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4166384979" sldId="2147483721"/>
              <ac:spMk id="3" creationId="{00000000-0000-0000-0000-000000000000}"/>
            </ac:spMkLst>
          </pc:spChg>
          <pc:picChg chg="del">
            <ac:chgData name="SAINTES Judith" userId="a0258a0a-b513-4036-911c-c03996317262" providerId="ADAL" clId="{A2715C9A-862E-48A7-A897-B86A6301D28A}" dt="2025-07-02T13:56:02.474" v="2044"/>
            <ac:picMkLst>
              <pc:docMk/>
              <pc:sldMasterMk cId="1271522132" sldId="2147483703"/>
              <pc:sldLayoutMk cId="4166384979" sldId="2147483721"/>
              <ac:picMk id="4" creationId="{00000000-0000-0000-0000-000000000000}"/>
            </ac:picMkLst>
          </pc:picChg>
        </pc:sldLayoutChg>
        <pc:sldLayoutChg chg="delSp">
          <pc:chgData name="SAINTES Judith" userId="a0258a0a-b513-4036-911c-c03996317262" providerId="ADAL" clId="{A2715C9A-862E-48A7-A897-B86A6301D28A}" dt="2025-07-02T13:56:02.474" v="2044"/>
          <pc:sldLayoutMkLst>
            <pc:docMk/>
            <pc:sldMasterMk cId="1271522132" sldId="2147483703"/>
            <pc:sldLayoutMk cId="2051404088" sldId="2147483722"/>
          </pc:sldLayoutMkLst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2051404088" sldId="2147483722"/>
              <ac:spMk id="2" creationId="{00000000-0000-0000-0000-000000000000}"/>
            </ac:spMkLst>
          </pc:spChg>
          <pc:spChg chg="del">
            <ac:chgData name="SAINTES Judith" userId="a0258a0a-b513-4036-911c-c03996317262" providerId="ADAL" clId="{A2715C9A-862E-48A7-A897-B86A6301D28A}" dt="2025-07-02T13:56:02.474" v="2044"/>
            <ac:spMkLst>
              <pc:docMk/>
              <pc:sldMasterMk cId="1271522132" sldId="2147483703"/>
              <pc:sldLayoutMk cId="2051404088" sldId="2147483722"/>
              <ac:spMk id="3" creationId="{00000000-0000-0000-0000-000000000000}"/>
            </ac:spMkLst>
          </pc:spChg>
          <pc:picChg chg="del">
            <ac:chgData name="SAINTES Judith" userId="a0258a0a-b513-4036-911c-c03996317262" providerId="ADAL" clId="{A2715C9A-862E-48A7-A897-B86A6301D28A}" dt="2025-07-02T13:56:02.474" v="2044"/>
            <ac:picMkLst>
              <pc:docMk/>
              <pc:sldMasterMk cId="1271522132" sldId="2147483703"/>
              <pc:sldLayoutMk cId="2051404088" sldId="2147483722"/>
              <ac:picMk id="4" creationId="{00000000-0000-0000-0000-000000000000}"/>
            </ac:picMkLst>
          </pc:picChg>
        </pc:sldLayoutChg>
      </pc:sldMasterChg>
    </pc:docChg>
  </pc:docChgLst>
  <pc:docChgLst>
    <pc:chgData name="FRANSOLET Mélissa" userId="S::frnmls1@forem.be::8874fc9f-324e-4bfa-9c75-fc84eb8b512d" providerId="AD" clId="Web-{72AA4725-C764-A907-EE1E-3B1BB35D6231}"/>
    <pc:docChg chg="modSld">
      <pc:chgData name="FRANSOLET Mélissa" userId="S::frnmls1@forem.be::8874fc9f-324e-4bfa-9c75-fc84eb8b512d" providerId="AD" clId="Web-{72AA4725-C764-A907-EE1E-3B1BB35D6231}" dt="2025-07-02T12:43:37.846" v="101" actId="20577"/>
      <pc:docMkLst>
        <pc:docMk/>
      </pc:docMkLst>
      <pc:sldChg chg="modSp">
        <pc:chgData name="FRANSOLET Mélissa" userId="S::frnmls1@forem.be::8874fc9f-324e-4bfa-9c75-fc84eb8b512d" providerId="AD" clId="Web-{72AA4725-C764-A907-EE1E-3B1BB35D6231}" dt="2025-07-02T11:40:45.407" v="2" actId="1076"/>
        <pc:sldMkLst>
          <pc:docMk/>
          <pc:sldMk cId="4011807897" sldId="274"/>
        </pc:sldMkLst>
        <pc:picChg chg="mod">
          <ac:chgData name="FRANSOLET Mélissa" userId="S::frnmls1@forem.be::8874fc9f-324e-4bfa-9c75-fc84eb8b512d" providerId="AD" clId="Web-{72AA4725-C764-A907-EE1E-3B1BB35D6231}" dt="2025-07-02T11:40:45.407" v="2" actId="1076"/>
          <ac:picMkLst>
            <pc:docMk/>
            <pc:sldMk cId="4011807897" sldId="274"/>
            <ac:picMk id="9" creationId="{336A69E7-DA3C-C439-FD67-7EC14DE70911}"/>
          </ac:picMkLst>
        </pc:picChg>
      </pc:sldChg>
      <pc:sldChg chg="modSp">
        <pc:chgData name="FRANSOLET Mélissa" userId="S::frnmls1@forem.be::8874fc9f-324e-4bfa-9c75-fc84eb8b512d" providerId="AD" clId="Web-{72AA4725-C764-A907-EE1E-3B1BB35D6231}" dt="2025-07-02T11:40:53.330" v="4" actId="1076"/>
        <pc:sldMkLst>
          <pc:docMk/>
          <pc:sldMk cId="2457041035" sldId="276"/>
        </pc:sldMkLst>
        <pc:picChg chg="mod">
          <ac:chgData name="FRANSOLET Mélissa" userId="S::frnmls1@forem.be::8874fc9f-324e-4bfa-9c75-fc84eb8b512d" providerId="AD" clId="Web-{72AA4725-C764-A907-EE1E-3B1BB35D6231}" dt="2025-07-02T11:40:53.330" v="4" actId="1076"/>
          <ac:picMkLst>
            <pc:docMk/>
            <pc:sldMk cId="2457041035" sldId="276"/>
            <ac:picMk id="3" creationId="{91C983EF-3543-5F40-C530-48DB8DC83526}"/>
          </ac:picMkLst>
        </pc:picChg>
      </pc:sldChg>
      <pc:sldChg chg="modSp">
        <pc:chgData name="FRANSOLET Mélissa" userId="S::frnmls1@forem.be::8874fc9f-324e-4bfa-9c75-fc84eb8b512d" providerId="AD" clId="Web-{72AA4725-C764-A907-EE1E-3B1BB35D6231}" dt="2025-07-02T12:26:17.686" v="59" actId="14100"/>
        <pc:sldMkLst>
          <pc:docMk/>
          <pc:sldMk cId="1370101834" sldId="282"/>
        </pc:sldMkLst>
        <pc:spChg chg="mod">
          <ac:chgData name="FRANSOLET Mélissa" userId="S::frnmls1@forem.be::8874fc9f-324e-4bfa-9c75-fc84eb8b512d" providerId="AD" clId="Web-{72AA4725-C764-A907-EE1E-3B1BB35D6231}" dt="2025-07-02T12:26:17.686" v="59" actId="14100"/>
          <ac:spMkLst>
            <pc:docMk/>
            <pc:sldMk cId="1370101834" sldId="282"/>
            <ac:spMk id="3" creationId="{A8E9CFF2-3777-4FF4-A759-8491175B0B7C}"/>
          </ac:spMkLst>
        </pc:spChg>
      </pc:sldChg>
      <pc:sldChg chg="modSp">
        <pc:chgData name="FRANSOLET Mélissa" userId="S::frnmls1@forem.be::8874fc9f-324e-4bfa-9c75-fc84eb8b512d" providerId="AD" clId="Web-{72AA4725-C764-A907-EE1E-3B1BB35D6231}" dt="2025-07-02T12:43:37.846" v="101" actId="20577"/>
        <pc:sldMkLst>
          <pc:docMk/>
          <pc:sldMk cId="558720048" sldId="286"/>
        </pc:sldMkLst>
        <pc:spChg chg="mod">
          <ac:chgData name="FRANSOLET Mélissa" userId="S::frnmls1@forem.be::8874fc9f-324e-4bfa-9c75-fc84eb8b512d" providerId="AD" clId="Web-{72AA4725-C764-A907-EE1E-3B1BB35D6231}" dt="2025-07-02T12:43:37.846" v="101" actId="20577"/>
          <ac:spMkLst>
            <pc:docMk/>
            <pc:sldMk cId="558720048" sldId="286"/>
            <ac:spMk id="3" creationId="{A8E9CFF2-3777-4FF4-A759-8491175B0B7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tags" Target="../tags/tag29.xml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17FC0488-DC66-448D-9F80-DCF77086C72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AEE54D2-00B8-4C32-A0D2-74FD907A56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7A80C1-8901-4B7B-8F53-BF7360BFC7CD}" type="datetimeFigureOut">
              <a:rPr lang="fr-FR" smtClean="0"/>
              <a:t>02/07/2025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CEAB2DD3-10D5-40AE-90B6-25C91B82DB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8BBC4AF-F4CC-4373-A842-A63E5046B7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D4531A-E1F3-4A90-98A6-A19677E76C8A}" type="slidenum">
              <a:rPr lang="fr-FR" smtClean="0"/>
              <a:t>‹N°›</a:t>
            </a:fld>
            <a:endParaRPr lang="fr-FR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266002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6DF480-EF4A-427F-B6B3-291FA96ECA41}" type="datetimeFigureOut">
              <a:rPr lang="fr-BE" smtClean="0"/>
              <a:t>02-07-25</a:t>
            </a:fld>
            <a:endParaRPr lang="fr-BE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BE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BE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BE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DA589-50AF-426D-A44A-C142C9D25E05}" type="slidenum">
              <a:rPr lang="fr-BE" smtClean="0"/>
              <a:t>‹N°›</a:t>
            </a:fld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4823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4" Type="http://schemas.openxmlformats.org/officeDocument/2006/relationships/image" Target="../media/image3.jp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6.jp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4" Type="http://schemas.openxmlformats.org/officeDocument/2006/relationships/image" Target="../media/image8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Relationship Id="rId4" Type="http://schemas.openxmlformats.org/officeDocument/2006/relationships/image" Target="../media/image3.jp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Relationship Id="rId4" Type="http://schemas.openxmlformats.org/officeDocument/2006/relationships/image" Target="../media/image3.jp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Relationship Id="rId4" Type="http://schemas.openxmlformats.org/officeDocument/2006/relationships/image" Target="../media/image3.jp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Relationship Id="rId4" Type="http://schemas.openxmlformats.org/officeDocument/2006/relationships/image" Target="../media/image3.jp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Relationship Id="rId4" Type="http://schemas.openxmlformats.org/officeDocument/2006/relationships/image" Target="../media/image3.jp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Relationship Id="rId4" Type="http://schemas.openxmlformats.org/officeDocument/2006/relationships/image" Target="../media/image6.jp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Relationship Id="rId4" Type="http://schemas.openxmlformats.org/officeDocument/2006/relationships/image" Target="../media/image6.jp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2.xml"/><Relationship Id="rId4" Type="http://schemas.openxmlformats.org/officeDocument/2006/relationships/image" Target="../media/image6.jp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3.xml"/><Relationship Id="rId4" Type="http://schemas.openxmlformats.org/officeDocument/2006/relationships/image" Target="../media/image6.jp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4.xml"/><Relationship Id="rId4" Type="http://schemas.openxmlformats.org/officeDocument/2006/relationships/image" Target="../media/image6.jp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5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6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7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5482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23654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4767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810B38C-D4F5-42C2-967A-0B7FC97B2621}" type="datetime1">
              <a:rPr lang="fr-FR" smtClean="0"/>
              <a:t>02/07/2025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US" smtClean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795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92121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0037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34723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08228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38463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2054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19163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re présentatio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 descr="Zone de texte pour le titre de la présentation.">
            <a:extLst>
              <a:ext uri="{FF2B5EF4-FFF2-40B4-BE49-F238E27FC236}">
                <a16:creationId xmlns:a16="http://schemas.microsoft.com/office/drawing/2014/main" id="{CEB06307-DDAC-4219-9BA0-A151E12491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9849" y="1709739"/>
            <a:ext cx="9726020" cy="1947862"/>
          </a:xfrm>
        </p:spPr>
        <p:txBody>
          <a:bodyPr anchor="ctr" anchorCtr="1"/>
          <a:lstStyle>
            <a:lvl1pPr algn="ctr">
              <a:defRPr sz="6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Titre de la présentation</a:t>
            </a:r>
          </a:p>
        </p:txBody>
      </p:sp>
      <p:sp>
        <p:nvSpPr>
          <p:cNvPr id="3" name="Espace réservé du texte 2" descr="Zone de texte pour le titre secondaire.">
            <a:extLst>
              <a:ext uri="{FF2B5EF4-FFF2-40B4-BE49-F238E27FC236}">
                <a16:creationId xmlns:a16="http://schemas.microsoft.com/office/drawing/2014/main" id="{18F1EC9F-75AD-49E7-8B46-C10B33FC5F4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29849" y="3931920"/>
            <a:ext cx="9726020" cy="781396"/>
          </a:xfrm>
        </p:spPr>
        <p:txBody>
          <a:bodyPr anchor="ctr" anchorCtr="1"/>
          <a:lstStyle>
            <a:lvl1pPr marL="0" indent="0" algn="ctr">
              <a:buNone/>
              <a:defRPr sz="24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Cliquez pour ajouter du texte</a:t>
            </a:r>
          </a:p>
        </p:txBody>
      </p:sp>
      <p:sp>
        <p:nvSpPr>
          <p:cNvPr id="7" name="Rectangle 6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DDB42D30-4CAF-4098-B09A-4639F7337E56}"/>
              </a:ext>
            </a:extLst>
          </p:cNvPr>
          <p:cNvSpPr/>
          <p:nvPr userDrawn="1"/>
        </p:nvSpPr>
        <p:spPr>
          <a:xfrm>
            <a:off x="91595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6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B1EF4869-AB72-44C7-9022-530DA001AAF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48520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 Contributeurs_b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153DCF16-0B61-4448-91F0-C530E15068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4015">
            <a:off x="8020330" y="1909899"/>
            <a:ext cx="2230903" cy="2230903"/>
          </a:xfrm>
          <a:prstGeom prst="rect">
            <a:avLst/>
          </a:prstGeom>
        </p:spPr>
      </p:pic>
      <p:pic>
        <p:nvPicPr>
          <p:cNvPr id="12" name="Image 11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7BF19158-9D7D-4B7D-BAE6-8BC9F33FA48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5214">
            <a:off x="3152067" y="2015212"/>
            <a:ext cx="2230903" cy="2230903"/>
          </a:xfrm>
          <a:prstGeom prst="rect">
            <a:avLst/>
          </a:prstGeom>
        </p:spPr>
      </p:pic>
      <p:sp>
        <p:nvSpPr>
          <p:cNvPr id="16" name="ZoneTexte 15" descr="Diapositive casting : diapositive de présentation des deux contributeurs.">
            <a:extLst>
              <a:ext uri="{FF2B5EF4-FFF2-40B4-BE49-F238E27FC236}">
                <a16:creationId xmlns:a16="http://schemas.microsoft.com/office/drawing/2014/main" id="{EE5ABAC4-DFB0-4A0A-AAFC-CCBA3699FF68}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18" name="Espace réservé du texte 2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423CA673-6E3F-4549-9BE3-2CE70BFBE7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281738">
            <a:off x="2882316" y="4828123"/>
            <a:ext cx="2416258" cy="581025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19" name="Espace réservé du texte 2" descr="Zone pour ajouter les prénom et nom du  second contributeur. Par défaut, il est écrit Amélie Sorbon.">
            <a:extLst>
              <a:ext uri="{FF2B5EF4-FFF2-40B4-BE49-F238E27FC236}">
                <a16:creationId xmlns:a16="http://schemas.microsoft.com/office/drawing/2014/main" id="{A422131D-B698-4F50-AB7D-7EE512541E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 rot="21031957">
            <a:off x="8085734" y="4699155"/>
            <a:ext cx="2806933" cy="5810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Amélie Sorbon</a:t>
            </a:r>
          </a:p>
        </p:txBody>
      </p:sp>
      <p:sp>
        <p:nvSpPr>
          <p:cNvPr id="8" name="Rectangle 7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711E5596-216E-4A3A-998A-D98863129DF8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11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E10DC428-DB7E-4DAB-983E-EE30E276DC21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7530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ntroduction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0" descr="Zone de texte avec le titre introduction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393019" cy="778933"/>
          </a:xfrm>
        </p:spPr>
        <p:txBody>
          <a:bodyPr>
            <a:no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Introduction</a:t>
            </a:r>
          </a:p>
        </p:txBody>
      </p:sp>
      <p:sp>
        <p:nvSpPr>
          <p:cNvPr id="18" name="Espace réservé du texte 21" descr="Zone de texte à modifier.">
            <a:extLst>
              <a:ext uri="{FF2B5EF4-FFF2-40B4-BE49-F238E27FC236}">
                <a16:creationId xmlns:a16="http://schemas.microsoft.com/office/drawing/2014/main" id="{8A586BD8-521B-4123-9018-9255A5738F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1933575"/>
            <a:ext cx="9719738" cy="3952875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FF3830BB-CB3D-4061-9C0C-1359CD041511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5557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ilbiographie_fond blanc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texte 1" descr="Zone de texte à modifier.">
            <a:extLst>
              <a:ext uri="{FF2B5EF4-FFF2-40B4-BE49-F238E27FC236}">
                <a16:creationId xmlns:a16="http://schemas.microsoft.com/office/drawing/2014/main" id="{0E32BC24-84C2-4BAC-8B36-51E0B8A3051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36131" y="1953491"/>
            <a:ext cx="9719738" cy="400704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Jeunet, J.-P. (2001). </a:t>
            </a:r>
            <a:r>
              <a:rPr lang="fr-FR" i="1" dirty="0"/>
              <a:t>Le Fabuleux Destin d’Amélie Poulain : étude comparative des nains de jardin dans le cinéma français</a:t>
            </a:r>
            <a:r>
              <a:rPr lang="fr-FR" dirty="0"/>
              <a:t>. Paris : Éditions Montmartre Imaginaire.​</a:t>
            </a:r>
          </a:p>
        </p:txBody>
      </p:sp>
      <p:sp>
        <p:nvSpPr>
          <p:cNvPr id="6" name="Titre 10" descr="Zone de texte avec le titre Bibliographie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9719738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Bibliographie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B6627CEE-5640-4DF5-806B-B53E25E968F2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7833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>
        <p:tmplLst>
          <p:tmpl lvl="1">
            <p:tnLst>
              <p:par>
                <p:cTn presetID="1" presetClass="exit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350705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48106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63849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14040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centrée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10" descr="Titre de la page ou de la photo.">
            <a:extLst>
              <a:ext uri="{FF2B5EF4-FFF2-40B4-BE49-F238E27FC236}">
                <a16:creationId xmlns:a16="http://schemas.microsoft.com/office/drawing/2014/main" id="{64C6E1B9-ED30-475E-A0C0-8981CFA56B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9" name="Espace réservé du texte 2" descr="Titre secondaire de la page ou de la photo.">
            <a:extLst>
              <a:ext uri="{FF2B5EF4-FFF2-40B4-BE49-F238E27FC236}">
                <a16:creationId xmlns:a16="http://schemas.microsoft.com/office/drawing/2014/main" id="{CCB74E7C-50C0-4CA7-B221-D56CDAFA091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186906" y="1746725"/>
            <a:ext cx="5818187" cy="407988"/>
          </a:xfrm>
        </p:spPr>
        <p:txBody>
          <a:bodyPr anchor="ctr" anchorCtr="0"/>
          <a:lstStyle>
            <a:lvl1pPr marL="0" indent="0" algn="ctr">
              <a:buNone/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</a:t>
            </a:r>
          </a:p>
        </p:txBody>
      </p:sp>
      <p:sp>
        <p:nvSpPr>
          <p:cNvPr id="14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C7B4DFAD-E16B-464A-AF2E-C37CCD772B5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186906" y="2427315"/>
            <a:ext cx="5818187" cy="3400917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16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AA5A5133-AE81-4A44-86BE-013A78108A2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86905" y="6002310"/>
            <a:ext cx="5818187" cy="407988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6" name="Rectangle 5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5FF9A457-240D-49EE-BFD5-2A00C67F43F7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65790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1" descr="Zone de texte à modifier. Par défaut, le texte est &quot;Des questions? Des remarques?&quot;.">
            <a:extLst>
              <a:ext uri="{FF2B5EF4-FFF2-40B4-BE49-F238E27FC236}">
                <a16:creationId xmlns:a16="http://schemas.microsoft.com/office/drawing/2014/main" id="{216C18B8-FC1F-4EA3-94DE-85828543046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0" y="392568"/>
            <a:ext cx="9719739" cy="1098775"/>
          </a:xfrm>
        </p:spPr>
        <p:txBody>
          <a:bodyPr anchor="ctr" anchorCtr="1"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Des questions ? Des remarques ?</a:t>
            </a:r>
          </a:p>
        </p:txBody>
      </p:sp>
      <p:sp>
        <p:nvSpPr>
          <p:cNvPr id="5" name="Espace réservé du texte 4" descr="Zone de texte à modifier. Par défaut, le texte est &quot;Retrouvez nous sur notre espace de cours!&quot;.">
            <a:extLst>
              <a:ext uri="{FF2B5EF4-FFF2-40B4-BE49-F238E27FC236}">
                <a16:creationId xmlns:a16="http://schemas.microsoft.com/office/drawing/2014/main" id="{2E985107-353E-4DCF-A424-0C90BC511EB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36130" y="1992313"/>
            <a:ext cx="9719740" cy="569912"/>
          </a:xfrm>
        </p:spPr>
        <p:txBody>
          <a:bodyPr anchor="ctr" anchorCtr="1">
            <a:normAutofit/>
          </a:bodyPr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fr-FR" dirty="0"/>
              <a:t>Retrouvez nous sur notre espace de cours !</a:t>
            </a:r>
          </a:p>
        </p:txBody>
      </p:sp>
      <p:sp>
        <p:nvSpPr>
          <p:cNvPr id="7" name="Espace réservé du texte 4" descr="Zone de texte à modifier en ajoutant les contacts.">
            <a:extLst>
              <a:ext uri="{FF2B5EF4-FFF2-40B4-BE49-F238E27FC236}">
                <a16:creationId xmlns:a16="http://schemas.microsoft.com/office/drawing/2014/main" id="{7D22BDC0-E048-4C8A-AF37-BFD6FE77AD6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36131" y="3163824"/>
            <a:ext cx="9719738" cy="1503426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fr-FR" dirty="0"/>
              <a:t>Contacts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B1819C0-FA9E-4632-AED0-B0158ABF41F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2689" y="2797203"/>
            <a:ext cx="366621" cy="366621"/>
          </a:xfrm>
          <a:prstGeom prst="rect">
            <a:avLst/>
          </a:prstGeom>
        </p:spPr>
      </p:pic>
      <p:sp>
        <p:nvSpPr>
          <p:cNvPr id="6" name="Rectangle 5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CC0F2BC4-9B8C-44CF-BFC3-E27A366447B4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367007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uverture vide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2054717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 vide_stream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CA15D09C-D38F-48B0-A874-719198F80362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355261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contributeur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oneTexte 7" descr="Diapositive casting : diapositive de présentation du contributeur.">
            <a:extLst>
              <a:ext uri="{FF2B5EF4-FFF2-40B4-BE49-F238E27FC236}">
                <a16:creationId xmlns:a16="http://schemas.microsoft.com/office/drawing/2014/main" id="{FBB68355-0F59-460C-A5C6-8A8483D9E07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b="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13" name="Espace réservé du texte 2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F80042ED-3C8C-4C89-A77E-9D3B89ED3DB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21281250">
            <a:off x="4045935" y="4840456"/>
            <a:ext cx="2722819" cy="5810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14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CF36050F-F283-42FF-A66A-86E226D198D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 rot="21319870">
            <a:off x="4107631" y="2072311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6" name="Rectangle 5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D5B707A5-DA29-4CEA-9094-F2EFA8B76EB8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9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DD937A5F-4919-4A31-A158-AFE1D655A71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17123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 contributeur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053CE470-5CD4-4897-9666-76ACB709295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88349">
            <a:off x="4083529" y="2095107"/>
            <a:ext cx="2230903" cy="2230903"/>
          </a:xfrm>
          <a:prstGeom prst="rect">
            <a:avLst/>
          </a:prstGeom>
        </p:spPr>
      </p:pic>
      <p:sp>
        <p:nvSpPr>
          <p:cNvPr id="16" name="ZoneTexte 15" descr="Diapositive casting : diapositive de présentation du contributeur.">
            <a:extLst>
              <a:ext uri="{FF2B5EF4-FFF2-40B4-BE49-F238E27FC236}">
                <a16:creationId xmlns:a16="http://schemas.microsoft.com/office/drawing/2014/main" id="{99DA8F4D-C6BF-47E1-AEC9-DE88F6849A4D}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7" name="Espace réservé du texte 2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AD697933-4515-40A3-86D0-1E197A7AEC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21281250">
            <a:off x="4045935" y="4840456"/>
            <a:ext cx="2722819" cy="5810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6" name="Rectangle 5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5F464D9F-3B82-4F7E-864E-18EA2CB32CB8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10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8286CAC4-8FD0-40AA-8469-72484D84785E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2345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ributeur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oneTexte 11" descr="Diapositive casting : diapositive de présentation des deux contributeurs.">
            <a:extLst>
              <a:ext uri="{FF2B5EF4-FFF2-40B4-BE49-F238E27FC236}">
                <a16:creationId xmlns:a16="http://schemas.microsoft.com/office/drawing/2014/main" id="{7FA1992A-2961-4D23-8186-C4AEF5E7B61D}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16" name="Espace réservé du texte 2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138B0AC5-D226-4800-B615-FD780FCED03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281738">
            <a:off x="2882316" y="4828123"/>
            <a:ext cx="2416258" cy="5810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18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A96C8606-C5D6-400E-88F2-5BEE563F2AD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 rot="300163">
            <a:off x="3219358" y="2028768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19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C6872E4D-11B4-4110-B387-87A01C808D0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 rot="21037547">
            <a:off x="8041857" y="1956456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23" name="Espace réservé du texte 2" descr="Zone pour ajouter les prénom et nom du  second contributeur. Par défaut, il est écrit Amélie Sorbon.">
            <a:extLst>
              <a:ext uri="{FF2B5EF4-FFF2-40B4-BE49-F238E27FC236}">
                <a16:creationId xmlns:a16="http://schemas.microsoft.com/office/drawing/2014/main" id="{C2231AEC-2229-4C0F-8A7D-D4760471650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 rot="21031957">
            <a:off x="8085734" y="4699155"/>
            <a:ext cx="2806933" cy="5810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Amélie Sorbon</a:t>
            </a:r>
          </a:p>
        </p:txBody>
      </p:sp>
      <p:sp>
        <p:nvSpPr>
          <p:cNvPr id="8" name="Rectangle 7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E91800DE-0C6E-4C31-99C4-C9DA6DD151E0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9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BE0A1A1E-9A78-4E2C-82E8-EB0DD070A45E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832734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ntributeur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Espace réservé du texte 21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AD1DD352-F5D7-4EF6-BAB3-780B4953632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21071184">
            <a:off x="1724420" y="4907729"/>
            <a:ext cx="2422370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23" name="Espace réservé du texte 21" descr="Zone pour ajouter les prénom et nom du  second contributeur. Par défaut, il est écrit Amélie Sorbon.">
            <a:extLst>
              <a:ext uri="{FF2B5EF4-FFF2-40B4-BE49-F238E27FC236}">
                <a16:creationId xmlns:a16="http://schemas.microsoft.com/office/drawing/2014/main" id="{65BB3C05-4093-4B3E-8D70-129AF3783AF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78505">
            <a:off x="4781826" y="4907728"/>
            <a:ext cx="2800827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Amélie Sorbon</a:t>
            </a:r>
          </a:p>
        </p:txBody>
      </p:sp>
      <p:sp>
        <p:nvSpPr>
          <p:cNvPr id="24" name="Espace réservé du texte 21" descr="Zone pour ajouter les prénom et nom du  troisième contributeur. Par défaut, il est écrit Nino Diné.">
            <a:extLst>
              <a:ext uri="{FF2B5EF4-FFF2-40B4-BE49-F238E27FC236}">
                <a16:creationId xmlns:a16="http://schemas.microsoft.com/office/drawing/2014/main" id="{B0EE97FC-48F7-4CE6-BAFA-094FDA58328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 rot="437257">
            <a:off x="8365483" y="4907728"/>
            <a:ext cx="2422370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Nino Diné</a:t>
            </a:r>
          </a:p>
        </p:txBody>
      </p:sp>
      <p:sp>
        <p:nvSpPr>
          <p:cNvPr id="11" name="ZoneTexte 10" descr="Diapositive casting : diapositive de présentation des trois contributeurs.">
            <a:extLst>
              <a:ext uri="{FF2B5EF4-FFF2-40B4-BE49-F238E27FC236}">
                <a16:creationId xmlns:a16="http://schemas.microsoft.com/office/drawing/2014/main" id="{965A2B80-F2C7-4580-81F0-5CCB30E2993E}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13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E7B31B48-341F-4FE1-A9CC-F13366EF612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 rot="21039998">
            <a:off x="1525054" y="2218559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14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86B39B07-F58B-4BED-B794-3F4D289AFFCA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 rot="185126">
            <a:off x="5168159" y="2174311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15" name="Espace réservé pour une image  7" descr="Zone pour ajouter une photo du contributeur. Par défaut, il y a la photo du main du MM25">
            <a:extLst>
              <a:ext uri="{FF2B5EF4-FFF2-40B4-BE49-F238E27FC236}">
                <a16:creationId xmlns:a16="http://schemas.microsoft.com/office/drawing/2014/main" id="{A03846E1-625A-47F7-AA3A-DD0EF09EEEBC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 rot="517250">
            <a:off x="8762067" y="2197527"/>
            <a:ext cx="2178670" cy="2122002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Cliquez sur l’icône pour ajouter votre photo</a:t>
            </a:r>
          </a:p>
        </p:txBody>
      </p:sp>
      <p:sp>
        <p:nvSpPr>
          <p:cNvPr id="10" name="Rectangle 9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912CA9E2-8E54-4E35-AB9B-A5F790E8A8DA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16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10EC8552-407D-420A-82EE-02EBC8CA091A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368393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ntributeurs_b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BA4E44B3-1B71-4452-A002-6DCB90CE2F4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56817">
            <a:off x="1518650" y="2178194"/>
            <a:ext cx="2179542" cy="2179542"/>
          </a:xfrm>
          <a:prstGeom prst="rect">
            <a:avLst/>
          </a:prstGeom>
        </p:spPr>
      </p:pic>
      <p:pic>
        <p:nvPicPr>
          <p:cNvPr id="14" name="Image 13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37AC7958-37B8-4759-BC94-8A0F94C65CE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0610">
            <a:off x="8749997" y="2170767"/>
            <a:ext cx="2188728" cy="2188728"/>
          </a:xfrm>
          <a:prstGeom prst="rect">
            <a:avLst/>
          </a:prstGeom>
        </p:spPr>
      </p:pic>
      <p:pic>
        <p:nvPicPr>
          <p:cNvPr id="16" name="Image 15" descr="Par défaut, il y a la photo du main du MM25 pour le contributeur qui ne souhaite pas ajouter une photo.">
            <a:extLst>
              <a:ext uri="{FF2B5EF4-FFF2-40B4-BE49-F238E27FC236}">
                <a16:creationId xmlns:a16="http://schemas.microsoft.com/office/drawing/2014/main" id="{D1F2A970-907E-4159-A96F-C1EF95348A4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9442">
            <a:off x="5147035" y="2132143"/>
            <a:ext cx="2212838" cy="2212838"/>
          </a:xfrm>
          <a:prstGeom prst="rect">
            <a:avLst/>
          </a:prstGeom>
        </p:spPr>
      </p:pic>
      <p:sp>
        <p:nvSpPr>
          <p:cNvPr id="13" name="Espace réservé du texte 21" descr="Zone pour ajouter les prénom et nom du  premier contributeur. Par défaut, il est écrit Jean LeNain.">
            <a:extLst>
              <a:ext uri="{FF2B5EF4-FFF2-40B4-BE49-F238E27FC236}">
                <a16:creationId xmlns:a16="http://schemas.microsoft.com/office/drawing/2014/main" id="{6ECE2387-3E50-4ADB-B807-40BE7DCEB8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21071184">
            <a:off x="1724420" y="4907729"/>
            <a:ext cx="2422370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Jean </a:t>
            </a:r>
            <a:r>
              <a:rPr lang="fr-FR" dirty="0" err="1"/>
              <a:t>LeNain</a:t>
            </a:r>
            <a:endParaRPr lang="fr-FR" dirty="0"/>
          </a:p>
        </p:txBody>
      </p:sp>
      <p:sp>
        <p:nvSpPr>
          <p:cNvPr id="17" name="Espace réservé du texte 21" descr="Zone pour ajouter les prénom et nom du  troisième contributeur. Par défaut, il est écrit Nino Diné.">
            <a:extLst>
              <a:ext uri="{FF2B5EF4-FFF2-40B4-BE49-F238E27FC236}">
                <a16:creationId xmlns:a16="http://schemas.microsoft.com/office/drawing/2014/main" id="{EA4D56EB-BBD7-4CCB-9C50-D051484410A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 rot="437257">
            <a:off x="8365483" y="4907728"/>
            <a:ext cx="2422370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Nino Diné</a:t>
            </a:r>
          </a:p>
        </p:txBody>
      </p:sp>
      <p:sp>
        <p:nvSpPr>
          <p:cNvPr id="19" name="ZoneTexte 18" descr="Diapositive casting : diapositive de présentation des trois contributeurs.">
            <a:extLst>
              <a:ext uri="{FF2B5EF4-FFF2-40B4-BE49-F238E27FC236}">
                <a16:creationId xmlns:a16="http://schemas.microsoft.com/office/drawing/2014/main" id="{CEAC2ED6-181B-4FB1-AE6A-DE55BF9835DD}"/>
              </a:ext>
            </a:extLst>
          </p:cNvPr>
          <p:cNvSpPr txBox="1"/>
          <p:nvPr userDrawn="1"/>
        </p:nvSpPr>
        <p:spPr>
          <a:xfrm>
            <a:off x="4514849" y="427769"/>
            <a:ext cx="3162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dirty="0">
                <a:latin typeface="Verdana" panose="020B0604030504040204" pitchFamily="34" charset="0"/>
                <a:ea typeface="Verdana" panose="020B0604030504040204" pitchFamily="34" charset="0"/>
              </a:rPr>
              <a:t>Casting</a:t>
            </a:r>
          </a:p>
        </p:txBody>
      </p:sp>
      <p:sp>
        <p:nvSpPr>
          <p:cNvPr id="11" name="Espace réservé du texte 21" descr="Zone pour ajouter les prénom et nom du  second contributeur. Par défaut, il est écrit Amélie Sorbon.">
            <a:extLst>
              <a:ext uri="{FF2B5EF4-FFF2-40B4-BE49-F238E27FC236}">
                <a16:creationId xmlns:a16="http://schemas.microsoft.com/office/drawing/2014/main" id="{00F76D68-D24B-4619-B2DE-91E3C7D00D4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78505">
            <a:off x="4781826" y="4907728"/>
            <a:ext cx="2800827" cy="549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6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Amélie Sorbon</a:t>
            </a:r>
          </a:p>
        </p:txBody>
      </p:sp>
      <p:sp>
        <p:nvSpPr>
          <p:cNvPr id="10" name="Rectangle 9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0F639603-1319-4468-85CB-4757F9FAEC93}"/>
              </a:ext>
            </a:extLst>
          </p:cNvPr>
          <p:cNvSpPr/>
          <p:nvPr userDrawn="1"/>
        </p:nvSpPr>
        <p:spPr>
          <a:xfrm>
            <a:off x="912148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  <p:sp>
        <p:nvSpPr>
          <p:cNvPr id="15" name="Espace réservé du texte 2" descr="Zone de texte pour le nom de l'établissement ou de la structure.">
            <a:extLst>
              <a:ext uri="{FF2B5EF4-FFF2-40B4-BE49-F238E27FC236}">
                <a16:creationId xmlns:a16="http://schemas.microsoft.com/office/drawing/2014/main" id="{0635CABC-B40B-40DD-96CD-226DDD12AF7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29849" y="6011452"/>
            <a:ext cx="9726020" cy="566131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400" i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Établissement : Université des Petits Bonheurs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51202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troduction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0" descr="Zone de texte avec le titre introduction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393019" cy="778933"/>
          </a:xfrm>
        </p:spPr>
        <p:txBody>
          <a:bodyPr>
            <a:no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Introduction</a:t>
            </a:r>
          </a:p>
        </p:txBody>
      </p:sp>
      <p:sp>
        <p:nvSpPr>
          <p:cNvPr id="16" name="Espace réservé du texte 21" descr="Zone de texte à modifier.">
            <a:extLst>
              <a:ext uri="{FF2B5EF4-FFF2-40B4-BE49-F238E27FC236}">
                <a16:creationId xmlns:a16="http://schemas.microsoft.com/office/drawing/2014/main" id="{36844E10-E745-4E06-9F25-D0124F3157B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1933575"/>
            <a:ext cx="9719738" cy="3952875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2B6FF702-0EAA-4EE2-A6B7-E102A796C9FB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481746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textuel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du texte 21" descr="Zone de texte à modifier.">
            <a:extLst>
              <a:ext uri="{FF2B5EF4-FFF2-40B4-BE49-F238E27FC236}">
                <a16:creationId xmlns:a16="http://schemas.microsoft.com/office/drawing/2014/main" id="{6A0E3EC7-7E14-4500-BA0B-DA33845DBD8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2493818"/>
            <a:ext cx="9719738" cy="339263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  <a:p>
            <a:pPr lvl="0"/>
            <a:endParaRPr lang="fr-FR" dirty="0"/>
          </a:p>
          <a:p>
            <a:pPr lvl="0"/>
            <a:endParaRPr lang="fr-FR" dirty="0"/>
          </a:p>
        </p:txBody>
      </p:sp>
      <p:sp>
        <p:nvSpPr>
          <p:cNvPr id="8" name="Titre 10" descr="Titre de la page.">
            <a:extLst>
              <a:ext uri="{FF2B5EF4-FFF2-40B4-BE49-F238E27FC236}">
                <a16:creationId xmlns:a16="http://schemas.microsoft.com/office/drawing/2014/main" id="{49FC6B52-6B94-48AF-AF0A-BB80B08EB4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593044" cy="778933"/>
          </a:xfrm>
        </p:spPr>
        <p:txBody>
          <a:bodyPr>
            <a:norm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3" name="Espace réservé du texte 2" descr="Titre secondaire de la page.">
            <a:extLst>
              <a:ext uri="{FF2B5EF4-FFF2-40B4-BE49-F238E27FC236}">
                <a16:creationId xmlns:a16="http://schemas.microsoft.com/office/drawing/2014/main" id="{7E560355-AA98-47B7-8F2F-9735014FBB4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36663" y="1695450"/>
            <a:ext cx="3160712" cy="407988"/>
          </a:xfrm>
        </p:spPr>
        <p:txBody>
          <a:bodyPr anchor="ctr" anchorCtr="0"/>
          <a:lstStyle>
            <a:lvl1pPr marL="0" indent="0">
              <a:buNone/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</a:t>
            </a:r>
          </a:p>
        </p:txBody>
      </p:sp>
      <p:sp>
        <p:nvSpPr>
          <p:cNvPr id="5" name="Rectangle 4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386E6482-3DB9-466B-88C8-6A0EFA0D1D8D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482575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_textuel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texte 21" descr="Zone de texte à modifier.">
            <a:extLst>
              <a:ext uri="{FF2B5EF4-FFF2-40B4-BE49-F238E27FC236}">
                <a16:creationId xmlns:a16="http://schemas.microsoft.com/office/drawing/2014/main" id="{C824B180-37A1-43D1-B06D-17B0DC6B1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2493818"/>
            <a:ext cx="9719738" cy="339263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</p:txBody>
      </p:sp>
      <p:sp>
        <p:nvSpPr>
          <p:cNvPr id="10" name="Titre 10" descr="Titre de la page.">
            <a:extLst>
              <a:ext uri="{FF2B5EF4-FFF2-40B4-BE49-F238E27FC236}">
                <a16:creationId xmlns:a16="http://schemas.microsoft.com/office/drawing/2014/main" id="{5E0E468E-4602-4403-91D1-6DB9317CFB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593044" cy="778933"/>
          </a:xfrm>
        </p:spPr>
        <p:txBody>
          <a:bodyPr>
            <a:norm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11" name="Espace réservé du texte 2" descr="Titre secondaire de la page.">
            <a:extLst>
              <a:ext uri="{FF2B5EF4-FFF2-40B4-BE49-F238E27FC236}">
                <a16:creationId xmlns:a16="http://schemas.microsoft.com/office/drawing/2014/main" id="{CAB6202B-5C86-4F36-AC73-1BD410EE0BA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36663" y="1695450"/>
            <a:ext cx="3160712" cy="407988"/>
          </a:xfrm>
        </p:spPr>
        <p:txBody>
          <a:bodyPr anchor="ctr" anchorCtr="0"/>
          <a:lstStyle>
            <a:lvl1pPr marL="0" indent="0">
              <a:buNone/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</a:t>
            </a:r>
          </a:p>
        </p:txBody>
      </p:sp>
      <p:sp>
        <p:nvSpPr>
          <p:cNvPr id="5" name="Rectangle 4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AA2250CD-DD5D-4850-BD6B-9DB9021B2E86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670421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texte vierge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BDC820EE-639F-4472-B327-24C251951519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618670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texte vierge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B010D0E4-1E5F-4030-B14D-5F7759930989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889278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centrée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10" descr="Titre de la page ou de la photo.">
            <a:extLst>
              <a:ext uri="{FF2B5EF4-FFF2-40B4-BE49-F238E27FC236}">
                <a16:creationId xmlns:a16="http://schemas.microsoft.com/office/drawing/2014/main" id="{49FC6B52-6B94-48AF-AF0A-BB80B08EB4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3" name="Espace réservé du texte 2" descr="Titre secondaire de la page ou de la photo.">
            <a:extLst>
              <a:ext uri="{FF2B5EF4-FFF2-40B4-BE49-F238E27FC236}">
                <a16:creationId xmlns:a16="http://schemas.microsoft.com/office/drawing/2014/main" id="{7E560355-AA98-47B7-8F2F-9735014FBB4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186906" y="1746725"/>
            <a:ext cx="5818187" cy="407988"/>
          </a:xfrm>
        </p:spPr>
        <p:txBody>
          <a:bodyPr anchor="ctr" anchorCtr="0"/>
          <a:lstStyle>
            <a:lvl1pPr marL="0" indent="0" algn="ctr">
              <a:buNone/>
              <a:defRPr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</a:t>
            </a:r>
          </a:p>
        </p:txBody>
      </p:sp>
      <p:sp>
        <p:nvSpPr>
          <p:cNvPr id="4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3BC1D9EC-91DD-4633-B1AA-920C8A610ADE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186906" y="2427315"/>
            <a:ext cx="5818187" cy="3400917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11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581FD3D1-FDD5-420A-9813-5B087E19E24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186905" y="6002310"/>
            <a:ext cx="5818187" cy="407988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6" name="Rectangle 5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6A41C971-FEE6-45F1-92E6-099CA9924032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6289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à gauche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re 10" descr="Titre de la page ou de la photo.">
            <a:extLst>
              <a:ext uri="{FF2B5EF4-FFF2-40B4-BE49-F238E27FC236}">
                <a16:creationId xmlns:a16="http://schemas.microsoft.com/office/drawing/2014/main" id="{0F23E985-709A-4A83-9654-8A15A43AB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14" name="Espace réservé du texte 1" descr="Titre secondaire de la page ou de la photo.">
            <a:extLst>
              <a:ext uri="{FF2B5EF4-FFF2-40B4-BE49-F238E27FC236}">
                <a16:creationId xmlns:a16="http://schemas.microsoft.com/office/drawing/2014/main" id="{3212E54D-4E0B-4DEF-B52F-4176B695255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770778" y="2103546"/>
            <a:ext cx="4185091" cy="54299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9" name="Espace réservé du texte 21" descr="Zone de texte à modifier.">
            <a:extLst>
              <a:ext uri="{FF2B5EF4-FFF2-40B4-BE49-F238E27FC236}">
                <a16:creationId xmlns:a16="http://schemas.microsoft.com/office/drawing/2014/main" id="{5FF5DE8D-1CF9-4297-ABF5-56EE7738047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770778" y="2863516"/>
            <a:ext cx="4185092" cy="3022934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18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endParaRPr lang="fr-FR" dirty="0"/>
          </a:p>
          <a:p>
            <a:pPr lvl="0"/>
            <a:r>
              <a:rPr lang="fr-FR" dirty="0"/>
              <a:t>Nunc viverra imperdiet enim. Fusce est. Vivamus a </a:t>
            </a:r>
            <a:r>
              <a:rPr lang="fr-FR" dirty="0" err="1"/>
              <a:t>tellus</a:t>
            </a:r>
            <a:r>
              <a:rPr lang="fr-FR" dirty="0"/>
              <a:t>.</a:t>
            </a:r>
          </a:p>
          <a:p>
            <a:pPr lvl="0"/>
            <a:endParaRPr lang="fr-FR" dirty="0"/>
          </a:p>
        </p:txBody>
      </p:sp>
      <p:sp>
        <p:nvSpPr>
          <p:cNvPr id="10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C06DB747-94CF-4327-B8C3-50B33BC348E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229848" y="2103546"/>
            <a:ext cx="5000239" cy="3249504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15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A3DE9E22-5E89-48EA-BE82-CDD43B12A6F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9848" y="5549078"/>
            <a:ext cx="5000240" cy="33737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7" name="Rectangle 6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86A0FFAE-AFC5-4CAF-B383-FF6A877C842A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093292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à gauche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re 10" descr="Titre de la page ou de la photo.">
            <a:extLst>
              <a:ext uri="{FF2B5EF4-FFF2-40B4-BE49-F238E27FC236}">
                <a16:creationId xmlns:a16="http://schemas.microsoft.com/office/drawing/2014/main" id="{0F23E985-709A-4A83-9654-8A15A43AB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13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D6A609FA-6D0F-4679-9FC8-208A322991C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36130" y="5549078"/>
            <a:ext cx="4993958" cy="33737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10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C06DB747-94CF-4327-B8C3-50B33BC348E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236130" y="2103546"/>
            <a:ext cx="4993958" cy="3249504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7" name="Espace réservé du texte 1" descr="Titre secondaire de la page ou de la photo.">
            <a:extLst>
              <a:ext uri="{FF2B5EF4-FFF2-40B4-BE49-F238E27FC236}">
                <a16:creationId xmlns:a16="http://schemas.microsoft.com/office/drawing/2014/main" id="{3359D162-3494-47FA-A80F-99FEC466443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770779" y="2103546"/>
            <a:ext cx="4185090" cy="54299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8" name="Espace réservé du texte 21" descr="Zone de texte à modifier.">
            <a:extLst>
              <a:ext uri="{FF2B5EF4-FFF2-40B4-BE49-F238E27FC236}">
                <a16:creationId xmlns:a16="http://schemas.microsoft.com/office/drawing/2014/main" id="{029EBEA1-74AC-4CE5-BB75-97CC0ECFEFB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770778" y="2863516"/>
            <a:ext cx="4185092" cy="3022934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18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endParaRPr lang="fr-FR" dirty="0"/>
          </a:p>
          <a:p>
            <a:pPr lvl="0"/>
            <a:r>
              <a:rPr lang="fr-FR" dirty="0"/>
              <a:t>Nunc viverra imperdiet enim. Fusce est. Vivamus a </a:t>
            </a:r>
            <a:r>
              <a:rPr lang="fr-FR" dirty="0" err="1"/>
              <a:t>tellus</a:t>
            </a:r>
            <a:r>
              <a:rPr lang="fr-FR" dirty="0"/>
              <a:t>.</a:t>
            </a:r>
          </a:p>
          <a:p>
            <a:pPr lvl="0"/>
            <a:endParaRPr lang="fr-FR" dirty="0"/>
          </a:p>
        </p:txBody>
      </p:sp>
      <p:sp>
        <p:nvSpPr>
          <p:cNvPr id="9" name="Rectangle 8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CB72164B-5CD2-4859-AAA1-D0A6A8A0D5FC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18958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à droite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re 10" descr="Titre de la page ou de la photo.">
            <a:extLst>
              <a:ext uri="{FF2B5EF4-FFF2-40B4-BE49-F238E27FC236}">
                <a16:creationId xmlns:a16="http://schemas.microsoft.com/office/drawing/2014/main" id="{EAD6CDF2-69D3-4717-900D-E1DDF664CC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15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06B00B38-71BC-4EC4-BAC8-21A218F72EC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61912" y="5480604"/>
            <a:ext cx="4993955" cy="33737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16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48172304-B488-4C70-A4B8-D1AAECC0F46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961912" y="2103546"/>
            <a:ext cx="4993955" cy="3249504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17" name="Espace réservé du texte 1" descr="Titre secondaire de la page ou de la photo.">
            <a:extLst>
              <a:ext uri="{FF2B5EF4-FFF2-40B4-BE49-F238E27FC236}">
                <a16:creationId xmlns:a16="http://schemas.microsoft.com/office/drawing/2014/main" id="{BFA274C6-2477-43D7-9B33-AC9B0B823C5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36128" y="2103546"/>
            <a:ext cx="4185093" cy="54299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20" name="Espace réservé du texte 21" descr="Zone de texte à modifier.">
            <a:extLst>
              <a:ext uri="{FF2B5EF4-FFF2-40B4-BE49-F238E27FC236}">
                <a16:creationId xmlns:a16="http://schemas.microsoft.com/office/drawing/2014/main" id="{00F16D84-5C7C-4200-B4DE-A8C991D28DE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2795042"/>
            <a:ext cx="4185092" cy="3022934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18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endParaRPr lang="fr-FR" dirty="0"/>
          </a:p>
          <a:p>
            <a:pPr lvl="0"/>
            <a:r>
              <a:rPr lang="fr-FR" dirty="0"/>
              <a:t>Nunc viverra imperdiet enim. Fusce est. Vivamus a </a:t>
            </a:r>
            <a:r>
              <a:rPr lang="fr-FR" dirty="0" err="1"/>
              <a:t>tellus</a:t>
            </a:r>
            <a:r>
              <a:rPr lang="fr-FR" dirty="0"/>
              <a:t>.</a:t>
            </a:r>
          </a:p>
          <a:p>
            <a:pPr lvl="0"/>
            <a:endParaRPr lang="fr-FR" dirty="0"/>
          </a:p>
        </p:txBody>
      </p:sp>
      <p:sp>
        <p:nvSpPr>
          <p:cNvPr id="7" name="Rectangle 6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B9EF2F24-658E-4B29-9535-112AA358CB67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551530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à droite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re 10" descr="Titre de la page ou de la photo.">
            <a:extLst>
              <a:ext uri="{FF2B5EF4-FFF2-40B4-BE49-F238E27FC236}">
                <a16:creationId xmlns:a16="http://schemas.microsoft.com/office/drawing/2014/main" id="{EAD6CDF2-69D3-4717-900D-E1DDF664CC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6906" y="855690"/>
            <a:ext cx="5818187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15" name="Espace réservé du texte 2" descr="Zone de texte pour la légende de la photo. Par défaut, il est écrit en italique &quot;Image par Siva prasad de Pixabay &quot;.">
            <a:extLst>
              <a:ext uri="{FF2B5EF4-FFF2-40B4-BE49-F238E27FC236}">
                <a16:creationId xmlns:a16="http://schemas.microsoft.com/office/drawing/2014/main" id="{06B00B38-71BC-4EC4-BAC8-21A218F72EC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61912" y="5480604"/>
            <a:ext cx="4993957" cy="33737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200" i="1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Image par Siva </a:t>
            </a:r>
            <a:r>
              <a:rPr lang="fr-FR" dirty="0" err="1"/>
              <a:t>prasad</a:t>
            </a:r>
            <a:r>
              <a:rPr lang="fr-FR" dirty="0"/>
              <a:t> de </a:t>
            </a:r>
            <a:r>
              <a:rPr lang="fr-FR" dirty="0" err="1"/>
              <a:t>Pixabay</a:t>
            </a:r>
            <a:r>
              <a:rPr lang="fr-FR" dirty="0"/>
              <a:t> </a:t>
            </a:r>
          </a:p>
        </p:txBody>
      </p:sp>
      <p:sp>
        <p:nvSpPr>
          <p:cNvPr id="16" name="Espace réservé pour une image  3" descr="Zone pour ajouter une photo Par défaut, il y a la photo d'un poisson rouge dans un bocal.">
            <a:extLst>
              <a:ext uri="{FF2B5EF4-FFF2-40B4-BE49-F238E27FC236}">
                <a16:creationId xmlns:a16="http://schemas.microsoft.com/office/drawing/2014/main" id="{48172304-B488-4C70-A4B8-D1AAECC0F46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961912" y="2103546"/>
            <a:ext cx="4993957" cy="3249504"/>
          </a:xfrm>
          <a:blipFill>
            <a:blip r:embed="rId4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fr-FR" dirty="0"/>
              <a:t>Cliquez sur l’icône pour ajouter une image</a:t>
            </a:r>
          </a:p>
        </p:txBody>
      </p:sp>
      <p:sp>
        <p:nvSpPr>
          <p:cNvPr id="17" name="Espace réservé du texte 1" descr="Titre secondaire de la page ou de la photo.">
            <a:extLst>
              <a:ext uri="{FF2B5EF4-FFF2-40B4-BE49-F238E27FC236}">
                <a16:creationId xmlns:a16="http://schemas.microsoft.com/office/drawing/2014/main" id="{BFA274C6-2477-43D7-9B33-AC9B0B823C5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36130" y="2103546"/>
            <a:ext cx="4185091" cy="54299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fr-FR" dirty="0"/>
              <a:t>Lorem ipsum</a:t>
            </a:r>
          </a:p>
        </p:txBody>
      </p:sp>
      <p:sp>
        <p:nvSpPr>
          <p:cNvPr id="20" name="Espace réservé du texte 21" descr="Zone de texte à modifier.">
            <a:extLst>
              <a:ext uri="{FF2B5EF4-FFF2-40B4-BE49-F238E27FC236}">
                <a16:creationId xmlns:a16="http://schemas.microsoft.com/office/drawing/2014/main" id="{00F16D84-5C7C-4200-B4DE-A8C991D28DE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2863516"/>
            <a:ext cx="4185091" cy="3022934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18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endParaRPr lang="fr-FR" dirty="0"/>
          </a:p>
          <a:p>
            <a:pPr lvl="0"/>
            <a:r>
              <a:rPr lang="fr-FR" dirty="0"/>
              <a:t>Nunc viverra imperdiet enim. Fusce est. Vivamus a </a:t>
            </a:r>
            <a:r>
              <a:rPr lang="fr-FR" dirty="0" err="1"/>
              <a:t>tellus</a:t>
            </a:r>
            <a:r>
              <a:rPr lang="fr-FR" dirty="0"/>
              <a:t>.</a:t>
            </a:r>
          </a:p>
          <a:p>
            <a:pPr lvl="0"/>
            <a:endParaRPr lang="fr-FR" dirty="0"/>
          </a:p>
        </p:txBody>
      </p:sp>
      <p:sp>
        <p:nvSpPr>
          <p:cNvPr id="7" name="Rectangle 6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2AF1CF53-E65A-4C5E-B2E9-A2BBDA860B6A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44878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clusion_nain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0" descr="Zone de texte avec le titre conclusion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393019" cy="778933"/>
          </a:xfrm>
        </p:spPr>
        <p:txBody>
          <a:bodyPr>
            <a:no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Conclusion</a:t>
            </a:r>
          </a:p>
        </p:txBody>
      </p:sp>
      <p:sp>
        <p:nvSpPr>
          <p:cNvPr id="18" name="Espace réservé du texte 21" descr="Zone de texte à modifier.">
            <a:extLst>
              <a:ext uri="{FF2B5EF4-FFF2-40B4-BE49-F238E27FC236}">
                <a16:creationId xmlns:a16="http://schemas.microsoft.com/office/drawing/2014/main" id="{8A586BD8-521B-4123-9018-9255A5738F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1933575"/>
            <a:ext cx="9719738" cy="3952875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67FDA88D-6CE1-43C6-AFC1-256E9F06FF79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41651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0" descr="Zone de texte avec le titre conclusion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3393019" cy="778933"/>
          </a:xfrm>
        </p:spPr>
        <p:txBody>
          <a:bodyPr>
            <a:noAutofit/>
          </a:bodyPr>
          <a:lstStyle>
            <a:lvl1pPr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Conclusion</a:t>
            </a:r>
          </a:p>
        </p:txBody>
      </p:sp>
      <p:sp>
        <p:nvSpPr>
          <p:cNvPr id="16" name="Espace réservé du texte 21" descr="Zone de texte à modifier.">
            <a:extLst>
              <a:ext uri="{FF2B5EF4-FFF2-40B4-BE49-F238E27FC236}">
                <a16:creationId xmlns:a16="http://schemas.microsoft.com/office/drawing/2014/main" id="{36844E10-E745-4E06-9F25-D0124F3157B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36131" y="1933575"/>
            <a:ext cx="9719738" cy="3952875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 b="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pPr lvl="0"/>
            <a:r>
              <a:rPr lang="fr-FR" dirty="0"/>
              <a:t>Lorem ipsum </a:t>
            </a:r>
            <a:r>
              <a:rPr lang="fr-FR" dirty="0" err="1"/>
              <a:t>dolor</a:t>
            </a:r>
            <a:r>
              <a:rPr lang="fr-FR" dirty="0"/>
              <a:t>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, </a:t>
            </a:r>
            <a:r>
              <a:rPr lang="fr-FR" dirty="0" err="1"/>
              <a:t>consectetuer</a:t>
            </a:r>
            <a:r>
              <a:rPr lang="fr-FR" dirty="0"/>
              <a:t> </a:t>
            </a:r>
            <a:r>
              <a:rPr lang="fr-FR" dirty="0" err="1"/>
              <a:t>adipiscing</a:t>
            </a:r>
            <a:r>
              <a:rPr lang="fr-FR" dirty="0"/>
              <a:t> </a:t>
            </a:r>
            <a:r>
              <a:rPr lang="fr-FR" dirty="0" err="1"/>
              <a:t>elit</a:t>
            </a:r>
            <a:r>
              <a:rPr lang="fr-FR" dirty="0"/>
              <a:t>. </a:t>
            </a:r>
            <a:r>
              <a:rPr lang="fr-FR" dirty="0" err="1"/>
              <a:t>Maecenas</a:t>
            </a:r>
            <a:r>
              <a:rPr lang="fr-FR" dirty="0"/>
              <a:t> </a:t>
            </a:r>
            <a:r>
              <a:rPr lang="fr-FR" dirty="0" err="1"/>
              <a:t>porttitor</a:t>
            </a:r>
            <a:r>
              <a:rPr lang="fr-FR" dirty="0"/>
              <a:t> </a:t>
            </a:r>
            <a:r>
              <a:rPr lang="fr-FR" dirty="0" err="1"/>
              <a:t>congue</a:t>
            </a:r>
            <a:r>
              <a:rPr lang="fr-FR" dirty="0"/>
              <a:t> massa. </a:t>
            </a:r>
            <a:r>
              <a:rPr lang="fr-FR" dirty="0" err="1"/>
              <a:t>Fusce</a:t>
            </a:r>
            <a:r>
              <a:rPr lang="fr-FR" dirty="0"/>
              <a:t> </a:t>
            </a:r>
            <a:r>
              <a:rPr lang="fr-FR" dirty="0" err="1"/>
              <a:t>posuere</a:t>
            </a:r>
            <a:r>
              <a:rPr lang="fr-FR" dirty="0"/>
              <a:t>, magna </a:t>
            </a:r>
            <a:r>
              <a:rPr lang="fr-FR" dirty="0" err="1"/>
              <a:t>sed</a:t>
            </a:r>
            <a:r>
              <a:rPr lang="fr-FR" dirty="0"/>
              <a:t> pulvinar </a:t>
            </a:r>
            <a:r>
              <a:rPr lang="fr-FR" dirty="0" err="1"/>
              <a:t>ultricies</a:t>
            </a:r>
            <a:r>
              <a:rPr lang="fr-FR" dirty="0"/>
              <a:t>, </a:t>
            </a:r>
            <a:r>
              <a:rPr lang="fr-FR" dirty="0" err="1"/>
              <a:t>purus</a:t>
            </a:r>
            <a:r>
              <a:rPr lang="fr-FR" dirty="0"/>
              <a:t> </a:t>
            </a:r>
            <a:r>
              <a:rPr lang="fr-FR" dirty="0" err="1"/>
              <a:t>lectus</a:t>
            </a:r>
            <a:r>
              <a:rPr lang="fr-FR" dirty="0"/>
              <a:t> </a:t>
            </a:r>
            <a:r>
              <a:rPr lang="fr-FR" dirty="0" err="1"/>
              <a:t>malesuada</a:t>
            </a:r>
            <a:r>
              <a:rPr lang="fr-FR" dirty="0"/>
              <a:t> libero, </a:t>
            </a:r>
            <a:r>
              <a:rPr lang="fr-FR" dirty="0" err="1"/>
              <a:t>sit</a:t>
            </a:r>
            <a:r>
              <a:rPr lang="fr-FR" dirty="0"/>
              <a:t> </a:t>
            </a:r>
            <a:r>
              <a:rPr lang="fr-FR" dirty="0" err="1"/>
              <a:t>amet</a:t>
            </a:r>
            <a:r>
              <a:rPr lang="fr-FR" dirty="0"/>
              <a:t> commodo magna </a:t>
            </a:r>
            <a:r>
              <a:rPr lang="fr-FR" dirty="0" err="1"/>
              <a:t>eros</a:t>
            </a:r>
            <a:r>
              <a:rPr lang="fr-FR" dirty="0"/>
              <a:t> </a:t>
            </a:r>
            <a:r>
              <a:rPr lang="fr-FR" dirty="0" err="1"/>
              <a:t>quis</a:t>
            </a:r>
            <a:r>
              <a:rPr lang="fr-FR" dirty="0"/>
              <a:t> </a:t>
            </a:r>
            <a:r>
              <a:rPr lang="fr-FR" dirty="0" err="1"/>
              <a:t>urna</a:t>
            </a:r>
            <a:r>
              <a:rPr lang="fr-FR" dirty="0"/>
              <a:t>. Nunc </a:t>
            </a:r>
            <a:r>
              <a:rPr lang="fr-FR" dirty="0" err="1"/>
              <a:t>viverra</a:t>
            </a:r>
            <a:r>
              <a:rPr lang="fr-FR" dirty="0"/>
              <a:t> </a:t>
            </a:r>
            <a:r>
              <a:rPr lang="fr-FR" dirty="0" err="1"/>
              <a:t>imperdiet</a:t>
            </a:r>
            <a:r>
              <a:rPr lang="fr-FR" dirty="0"/>
              <a:t> </a:t>
            </a:r>
            <a:r>
              <a:rPr lang="fr-FR" dirty="0" err="1"/>
              <a:t>enim</a:t>
            </a:r>
            <a:r>
              <a:rPr lang="fr-FR" dirty="0"/>
              <a:t>. </a:t>
            </a:r>
            <a:r>
              <a:rPr lang="fr-FR" dirty="0" err="1"/>
              <a:t>Fusce</a:t>
            </a:r>
            <a:r>
              <a:rPr lang="fr-FR" dirty="0"/>
              <a:t> est. </a:t>
            </a:r>
            <a:r>
              <a:rPr lang="fr-FR" dirty="0" err="1"/>
              <a:t>Vivamus</a:t>
            </a:r>
            <a:r>
              <a:rPr lang="fr-FR" dirty="0"/>
              <a:t> a </a:t>
            </a:r>
            <a:r>
              <a:rPr lang="fr-FR" dirty="0" err="1"/>
              <a:t>tellus</a:t>
            </a:r>
            <a:r>
              <a:rPr lang="fr-FR" dirty="0"/>
              <a:t>. </a:t>
            </a:r>
            <a:r>
              <a:rPr lang="fr-FR" dirty="0" err="1"/>
              <a:t>Pellentesque</a:t>
            </a:r>
            <a:r>
              <a:rPr lang="fr-FR" dirty="0"/>
              <a:t> habitant morbi tristique </a:t>
            </a:r>
            <a:r>
              <a:rPr lang="fr-FR" dirty="0" err="1"/>
              <a:t>senectus</a:t>
            </a:r>
            <a:r>
              <a:rPr lang="fr-FR" dirty="0"/>
              <a:t> et </a:t>
            </a:r>
            <a:r>
              <a:rPr lang="fr-FR" dirty="0" err="1"/>
              <a:t>netus</a:t>
            </a:r>
            <a:r>
              <a:rPr lang="fr-FR" dirty="0"/>
              <a:t> et </a:t>
            </a:r>
            <a:r>
              <a:rPr lang="fr-FR" dirty="0" err="1"/>
              <a:t>malesuada</a:t>
            </a:r>
            <a:r>
              <a:rPr lang="fr-FR" dirty="0"/>
              <a:t> </a:t>
            </a:r>
            <a:r>
              <a:rPr lang="fr-FR" dirty="0" err="1"/>
              <a:t>fames</a:t>
            </a:r>
            <a:r>
              <a:rPr lang="fr-FR" dirty="0"/>
              <a:t> </a:t>
            </a:r>
            <a:r>
              <a:rPr lang="fr-FR" dirty="0" err="1"/>
              <a:t>ac</a:t>
            </a:r>
            <a:r>
              <a:rPr lang="fr-FR" dirty="0"/>
              <a:t> </a:t>
            </a:r>
            <a:r>
              <a:rPr lang="fr-FR" dirty="0" err="1"/>
              <a:t>turpis</a:t>
            </a:r>
            <a:r>
              <a:rPr lang="fr-FR" dirty="0"/>
              <a:t> </a:t>
            </a:r>
            <a:r>
              <a:rPr lang="fr-FR" dirty="0" err="1"/>
              <a:t>egestas</a:t>
            </a:r>
            <a:r>
              <a:rPr lang="fr-FR" dirty="0"/>
              <a:t>. </a:t>
            </a:r>
            <a:r>
              <a:rPr lang="fr-FR" dirty="0" err="1"/>
              <a:t>Proin</a:t>
            </a:r>
            <a:r>
              <a:rPr lang="fr-FR" dirty="0"/>
              <a:t> </a:t>
            </a:r>
            <a:r>
              <a:rPr lang="fr-FR" dirty="0" err="1"/>
              <a:t>pharetra</a:t>
            </a:r>
            <a:r>
              <a:rPr lang="fr-FR" dirty="0"/>
              <a:t> </a:t>
            </a:r>
            <a:r>
              <a:rPr lang="fr-FR" dirty="0" err="1"/>
              <a:t>nonummy</a:t>
            </a:r>
            <a:r>
              <a:rPr lang="fr-FR" dirty="0"/>
              <a:t> </a:t>
            </a:r>
            <a:r>
              <a:rPr lang="fr-FR" dirty="0" err="1"/>
              <a:t>pede</a:t>
            </a:r>
            <a:r>
              <a:rPr lang="fr-FR" dirty="0"/>
              <a:t>. </a:t>
            </a:r>
            <a:r>
              <a:rPr lang="fr-FR" dirty="0" err="1"/>
              <a:t>Mauris</a:t>
            </a:r>
            <a:r>
              <a:rPr lang="fr-FR" dirty="0"/>
              <a:t> et </a:t>
            </a:r>
            <a:r>
              <a:rPr lang="fr-FR" dirty="0" err="1"/>
              <a:t>orci</a:t>
            </a:r>
            <a:r>
              <a:rPr lang="fr-FR" dirty="0"/>
              <a:t>.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D363C209-7B0A-4B0C-A041-6C8F07F9AACB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6997401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ilbiographie_fond blanc_Paris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texte 1" descr="Zone de texte à modifier.">
            <a:extLst>
              <a:ext uri="{FF2B5EF4-FFF2-40B4-BE49-F238E27FC236}">
                <a16:creationId xmlns:a16="http://schemas.microsoft.com/office/drawing/2014/main" id="{0E32BC24-84C2-4BAC-8B36-51E0B8A3051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36131" y="1953491"/>
            <a:ext cx="9719738" cy="400704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Jeunet, J.-P. (2001). </a:t>
            </a:r>
            <a:r>
              <a:rPr lang="fr-FR" i="1" dirty="0"/>
              <a:t>Le Fabuleux Destin d’Amélie Poulain : étude comparative des nains de jardin dans le cinéma français</a:t>
            </a:r>
            <a:r>
              <a:rPr lang="fr-FR" dirty="0"/>
              <a:t>. Paris : Éditions Montmartre Imaginaire.​</a:t>
            </a:r>
          </a:p>
        </p:txBody>
      </p:sp>
      <p:sp>
        <p:nvSpPr>
          <p:cNvPr id="6" name="Titre 10" descr="Zone de texte avec le titre Bibliographie.">
            <a:extLst>
              <a:ext uri="{FF2B5EF4-FFF2-40B4-BE49-F238E27FC236}">
                <a16:creationId xmlns:a16="http://schemas.microsoft.com/office/drawing/2014/main" id="{FB173604-FADC-4C17-8D61-ACB14B152C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9719738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Bibliographie</a:t>
            </a:r>
          </a:p>
        </p:txBody>
      </p:sp>
      <p:sp>
        <p:nvSpPr>
          <p:cNvPr id="4" name="Rectangle 3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9B2C762D-A482-4075-A827-C7D24F50A541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4290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>
        <p:tmplLst>
          <p:tmpl lvl="1">
            <p:tnLst>
              <p:par>
                <p:cTn presetID="1" presetClass="exit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bliographie_fond vert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1" descr="Zone de texte à modifier.">
            <a:extLst>
              <a:ext uri="{FF2B5EF4-FFF2-40B4-BE49-F238E27FC236}">
                <a16:creationId xmlns:a16="http://schemas.microsoft.com/office/drawing/2014/main" id="{F2A13117-23DD-4C45-AD83-8E914D89D5B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36131" y="1953491"/>
            <a:ext cx="9719738" cy="400704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Jeunet, J.-P. (2001). </a:t>
            </a:r>
            <a:r>
              <a:rPr lang="fr-FR" i="1" dirty="0"/>
              <a:t>Le Fabuleux Destin d’Amélie Poulain : étude comparative des nains de jardin dans le cinéma français</a:t>
            </a:r>
            <a:r>
              <a:rPr lang="fr-FR" dirty="0"/>
              <a:t>. Paris : Éditions Montmartre Imaginaire.​</a:t>
            </a:r>
          </a:p>
        </p:txBody>
      </p:sp>
      <p:sp>
        <p:nvSpPr>
          <p:cNvPr id="4" name="Titre 10" descr="Zone de texte avec le titre Bibliographie.">
            <a:extLst>
              <a:ext uri="{FF2B5EF4-FFF2-40B4-BE49-F238E27FC236}">
                <a16:creationId xmlns:a16="http://schemas.microsoft.com/office/drawing/2014/main" id="{12240B0E-C453-4074-95D6-753D21B78AD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131" y="824191"/>
            <a:ext cx="9719738" cy="778933"/>
          </a:xfrm>
        </p:spPr>
        <p:txBody>
          <a:bodyPr>
            <a:normAutofit/>
          </a:bodyPr>
          <a:lstStyle>
            <a:lvl1pPr algn="ctr">
              <a:defRPr sz="4000">
                <a:latin typeface="Verdana" panose="020B0604030504040204" pitchFamily="34" charset="0"/>
                <a:ea typeface="Verdana" panose="020B0604030504040204" pitchFamily="34" charset="0"/>
              </a:defRPr>
            </a:lvl1pPr>
          </a:lstStyle>
          <a:p>
            <a:r>
              <a:rPr lang="fr-FR" dirty="0"/>
              <a:t>Bibliographie</a:t>
            </a:r>
          </a:p>
        </p:txBody>
      </p:sp>
      <p:sp>
        <p:nvSpPr>
          <p:cNvPr id="5" name="Rectangle 4" descr="Zone de streaming représentée par un rectangle noir. Il ne faut saisir aucun élément dans cette zone.">
            <a:extLst>
              <a:ext uri="{FF2B5EF4-FFF2-40B4-BE49-F238E27FC236}">
                <a16:creationId xmlns:a16="http://schemas.microsoft.com/office/drawing/2014/main" id="{E38234A5-3799-41E2-B0A1-B378A0D50F7C}"/>
              </a:ext>
            </a:extLst>
          </p:cNvPr>
          <p:cNvSpPr/>
          <p:nvPr userDrawn="1"/>
        </p:nvSpPr>
        <p:spPr>
          <a:xfrm>
            <a:off x="9102436" y="5148261"/>
            <a:ext cx="3089564" cy="17097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Zone de streaming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210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xit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B2B0F-4331-4122-A959-AFC9D043544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7152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  <p:sldLayoutId id="2147483722" r:id="rId19"/>
    <p:sldLayoutId id="2147483723" r:id="rId20"/>
    <p:sldLayoutId id="2147483724" r:id="rId21"/>
    <p:sldLayoutId id="2147483696" r:id="rId22"/>
    <p:sldLayoutId id="2147483649" r:id="rId23"/>
    <p:sldLayoutId id="2147483663" r:id="rId24"/>
    <p:sldLayoutId id="2147483671" r:id="rId25"/>
    <p:sldLayoutId id="2147483662" r:id="rId26"/>
    <p:sldLayoutId id="2147483661" r:id="rId27"/>
    <p:sldLayoutId id="2147483669" r:id="rId28"/>
    <p:sldLayoutId id="2147483690" r:id="rId29"/>
    <p:sldLayoutId id="2147483681" r:id="rId30"/>
    <p:sldLayoutId id="2147483682" r:id="rId31"/>
    <p:sldLayoutId id="2147483660" r:id="rId32"/>
    <p:sldLayoutId id="2147483650" r:id="rId33"/>
    <p:sldLayoutId id="2147483683" r:id="rId34"/>
    <p:sldLayoutId id="2147483686" r:id="rId35"/>
    <p:sldLayoutId id="2147483691" r:id="rId36"/>
    <p:sldLayoutId id="2147483688" r:id="rId37"/>
    <p:sldLayoutId id="2147483692" r:id="rId38"/>
    <p:sldLayoutId id="2147483693" r:id="rId39"/>
    <p:sldLayoutId id="2147483694" r:id="rId40"/>
    <p:sldLayoutId id="2147483695" r:id="rId41"/>
    <p:sldLayoutId id="2147483665" r:id="rId4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1.xml"/><Relationship Id="rId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33.xml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3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6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3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4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4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4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4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45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4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7.xml"/><Relationship Id="rId1" Type="http://schemas.openxmlformats.org/officeDocument/2006/relationships/tags" Target="../tags/tag48.xm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36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49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50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51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5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5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54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5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5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58.xml"/><Relationship Id="rId4" Type="http://schemas.openxmlformats.org/officeDocument/2006/relationships/image" Target="../media/image5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5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tags" Target="../tags/tag6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6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mailto:Melissa.fransolet@forem.be" TargetMode="External"/><Relationship Id="rId2" Type="http://schemas.openxmlformats.org/officeDocument/2006/relationships/slideLayout" Target="../slideLayouts/slideLayout21.xml"/><Relationship Id="rId1" Type="http://schemas.openxmlformats.org/officeDocument/2006/relationships/tags" Target="../tags/tag62.xml"/><Relationship Id="rId4" Type="http://schemas.openxmlformats.org/officeDocument/2006/relationships/hyperlink" Target="mailto:Judith.saintes@forem.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69D849F-400A-4B00-9882-C67F506FE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849" y="1883475"/>
            <a:ext cx="9726020" cy="1947862"/>
          </a:xfrm>
        </p:spPr>
        <p:txBody>
          <a:bodyPr>
            <a:normAutofit/>
          </a:bodyPr>
          <a:lstStyle/>
          <a:p>
            <a:r>
              <a:rPr lang="fr-BE" b="1" i="0" dirty="0">
                <a:effectLst/>
                <a:latin typeface="Bitter Medium" charset="0"/>
              </a:rPr>
              <a:t>Trésors pédagogiques </a:t>
            </a:r>
            <a:br>
              <a:rPr lang="fr-BE" b="1" i="0" dirty="0">
                <a:effectLst/>
                <a:latin typeface="Bitter Medium" charset="0"/>
              </a:rPr>
            </a:br>
            <a:r>
              <a:rPr lang="fr-BE" b="1" i="0" dirty="0">
                <a:effectLst/>
                <a:latin typeface="Bitter Medium" charset="0"/>
              </a:rPr>
              <a:t>et défis immersifs 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89CBF9D-C734-4E53-86B8-34341A0E89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3200" dirty="0" err="1">
                <a:latin typeface="Bitter" pitchFamily="2" charset="0"/>
              </a:rPr>
              <a:t>Réinventer</a:t>
            </a:r>
            <a:r>
              <a:rPr lang="en-US" sz="3200" dirty="0">
                <a:latin typeface="Bitter" pitchFamily="2" charset="0"/>
              </a:rPr>
              <a:t> le </a:t>
            </a:r>
            <a:r>
              <a:rPr lang="en-US" sz="3200" dirty="0" err="1">
                <a:latin typeface="Bitter" pitchFamily="2" charset="0"/>
              </a:rPr>
              <a:t>présentiel</a:t>
            </a:r>
            <a:r>
              <a:rPr lang="en-US" sz="3200" dirty="0">
                <a:latin typeface="Bitter" pitchFamily="2" charset="0"/>
              </a:rPr>
              <a:t> avec Moodle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1B3342D-69DD-490B-9C2E-98E93E5A745F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fr-FR" dirty="0" err="1">
                <a:latin typeface="Bitter Medium" charset="0"/>
              </a:rPr>
              <a:t>Digilearn</a:t>
            </a:r>
            <a:r>
              <a:rPr lang="fr-FR" dirty="0">
                <a:latin typeface="Bitter Medium" charset="0"/>
              </a:rPr>
              <a:t> Studio by Forem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F37E909A-4BF1-C0A0-1431-BDE8CBD68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280417"/>
            <a:ext cx="5912035" cy="100994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07711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812A1DA3-D4A1-7B79-D4D6-F3A861F1B08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 rot="281738">
            <a:off x="2881991" y="4836035"/>
            <a:ext cx="2609561" cy="581025"/>
          </a:xfrm>
        </p:spPr>
        <p:txBody>
          <a:bodyPr anchor="ctr">
            <a:normAutofit fontScale="92500"/>
          </a:bodyPr>
          <a:lstStyle/>
          <a:p>
            <a:r>
              <a:rPr lang="en-US" sz="2400" dirty="0"/>
              <a:t>Mélissa </a:t>
            </a:r>
            <a:r>
              <a:rPr lang="en-US" sz="2400" dirty="0" err="1"/>
              <a:t>Fransolet</a:t>
            </a:r>
            <a:endParaRPr lang="en-US" sz="2400" dirty="0"/>
          </a:p>
        </p:txBody>
      </p:sp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7894C0BF-4F3D-4CB4-A816-F195C5BD562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anchor="ctr">
            <a:normAutofit/>
          </a:bodyPr>
          <a:lstStyle/>
          <a:p>
            <a:r>
              <a:rPr lang="fr-FR" sz="2400" dirty="0"/>
              <a:t>Judith Saintes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469EB61-12A3-867F-07B9-A77A654C7D38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 anchor="ctr">
            <a:normAutofit/>
          </a:bodyPr>
          <a:lstStyle/>
          <a:p>
            <a:r>
              <a:rPr lang="en-US" err="1"/>
              <a:t>Digilearn</a:t>
            </a:r>
            <a:r>
              <a:rPr lang="en-US"/>
              <a:t> Studio by Forem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40C1D0FC-ACA3-CDAF-9DDF-1E7F2A28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2976">
            <a:off x="3157416" y="2010858"/>
            <a:ext cx="2227922" cy="2227922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459F52F8-94E2-BCA8-03FF-0156EA0F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56699">
            <a:off x="8014796" y="1909820"/>
            <a:ext cx="2244684" cy="22446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06361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EDB33184-4486-46CD-B6B6-EA6379D96F5B}"/>
              </a:ext>
            </a:extLst>
          </p:cNvPr>
          <p:cNvSpPr/>
          <p:nvPr/>
        </p:nvSpPr>
        <p:spPr>
          <a:xfrm>
            <a:off x="731035" y="1346088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Contexte du </a:t>
            </a:r>
            <a:r>
              <a:rPr lang="en-US" sz="3900" dirty="0" err="1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projet</a:t>
            </a:r>
            <a:endParaRPr lang="en-US" sz="3900" dirty="0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9593A715-8FBA-BCE6-57B3-A8066816BEBB}"/>
              </a:ext>
            </a:extLst>
          </p:cNvPr>
          <p:cNvSpPr/>
          <p:nvPr/>
        </p:nvSpPr>
        <p:spPr>
          <a:xfrm>
            <a:off x="731035" y="229647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fr-BE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D25713E3-9397-47E1-BD30-8C8325DB9DFF}"/>
              </a:ext>
            </a:extLst>
          </p:cNvPr>
          <p:cNvSpPr/>
          <p:nvPr/>
        </p:nvSpPr>
        <p:spPr>
          <a:xfrm>
            <a:off x="805449" y="2333684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1</a:t>
            </a:r>
            <a:endParaRPr lang="en-US" sz="230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604E63F-4AEF-D0FD-ABC3-D39DBDBDC7A0}"/>
              </a:ext>
            </a:extLst>
          </p:cNvPr>
          <p:cNvSpPr/>
          <p:nvPr/>
        </p:nvSpPr>
        <p:spPr>
          <a:xfrm>
            <a:off x="1375877" y="2364700"/>
            <a:ext cx="325814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Digilearn Studio by Forem</a:t>
            </a:r>
            <a:endParaRPr lang="en-US" sz="195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A1FBC90B-081A-B812-51AD-CAD45C053FCB}"/>
              </a:ext>
            </a:extLst>
          </p:cNvPr>
          <p:cNvSpPr/>
          <p:nvPr/>
        </p:nvSpPr>
        <p:spPr>
          <a:xfrm>
            <a:off x="1375877" y="2786538"/>
            <a:ext cx="4316969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Studio de création d'outils numériques pour l'organisme belge francophone de l'emploi, </a:t>
            </a:r>
            <a:b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</a:b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le Forem.</a:t>
            </a:r>
            <a:endParaRPr lang="en-US" sz="1600" dirty="0">
              <a:latin typeface="Bahnschrift" panose="020B0502040204020203" pitchFamily="34" charset="0"/>
            </a:endParaRPr>
          </a:p>
        </p:txBody>
      </p:sp>
      <p:sp>
        <p:nvSpPr>
          <p:cNvPr id="9" name="Shape 5">
            <a:extLst>
              <a:ext uri="{FF2B5EF4-FFF2-40B4-BE49-F238E27FC236}">
                <a16:creationId xmlns:a16="http://schemas.microsoft.com/office/drawing/2014/main" id="{30D22A1D-DA48-5E85-CE69-12D64FA6CA2A}"/>
              </a:ext>
            </a:extLst>
          </p:cNvPr>
          <p:cNvSpPr/>
          <p:nvPr/>
        </p:nvSpPr>
        <p:spPr>
          <a:xfrm>
            <a:off x="6157189" y="2313086"/>
            <a:ext cx="370328" cy="446484"/>
          </a:xfrm>
          <a:prstGeom prst="roundRect">
            <a:avLst>
              <a:gd name="adj" fmla="val 1867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fr-BE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F3FD6908-DD56-ECB9-4315-0A528B9F74A6}"/>
              </a:ext>
            </a:extLst>
          </p:cNvPr>
          <p:cNvSpPr/>
          <p:nvPr/>
        </p:nvSpPr>
        <p:spPr>
          <a:xfrm>
            <a:off x="6231603" y="2350293"/>
            <a:ext cx="246885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3</a:t>
            </a:r>
            <a:endParaRPr lang="en-US" sz="230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53D88217-5B73-DB57-1F6D-36723613E05C}"/>
              </a:ext>
            </a:extLst>
          </p:cNvPr>
          <p:cNvSpPr/>
          <p:nvPr/>
        </p:nvSpPr>
        <p:spPr>
          <a:xfrm>
            <a:off x="6802032" y="2381309"/>
            <a:ext cx="350952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 err="1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Objectifs</a:t>
            </a:r>
            <a:r>
              <a:rPr lang="en-US" sz="1950" dirty="0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 </a:t>
            </a:r>
            <a:endParaRPr lang="en-US" sz="195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A0871089-F6B6-C1DD-3915-178EB884D93F}"/>
              </a:ext>
            </a:extLst>
          </p:cNvPr>
          <p:cNvSpPr/>
          <p:nvPr/>
        </p:nvSpPr>
        <p:spPr>
          <a:xfrm>
            <a:off x="6802032" y="2810530"/>
            <a:ext cx="477140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500"/>
              </a:lnSpc>
              <a:buFont typeface="Wingdings" panose="05000000000000000000" pitchFamily="2" charset="2"/>
              <a:buChar char="§"/>
            </a:pP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Présenter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</a:t>
            </a: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l’offre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de service du </a:t>
            </a: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Digilearn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Studio</a:t>
            </a:r>
          </a:p>
          <a:p>
            <a:pPr marL="285750" indent="-285750" algn="l">
              <a:lnSpc>
                <a:spcPts val="2500"/>
              </a:lnSpc>
              <a:buFont typeface="Wingdings" panose="05000000000000000000" pitchFamily="2" charset="2"/>
              <a:buChar char="§"/>
            </a:pP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Partager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experiences et </a:t>
            </a: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ressources</a:t>
            </a:r>
            <a:endParaRPr lang="en-US" sz="1600" dirty="0">
              <a:solidFill>
                <a:srgbClr val="2B2E3C"/>
              </a:solidFill>
              <a:latin typeface="Bahnschrift" panose="020B0502040204020203" pitchFamily="34" charset="0"/>
              <a:ea typeface="Open Sans" pitchFamily="34" charset="-122"/>
              <a:cs typeface="Open Sans" pitchFamily="34" charset="-120"/>
            </a:endParaRPr>
          </a:p>
          <a:p>
            <a:pPr marL="285750" indent="-285750" algn="l">
              <a:lnSpc>
                <a:spcPts val="2500"/>
              </a:lnSpc>
              <a:buFont typeface="Wingdings" panose="05000000000000000000" pitchFamily="2" charset="2"/>
              <a:buChar char="§"/>
            </a:pP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Présenter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la </a:t>
            </a: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charte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de la CoP</a:t>
            </a:r>
            <a:endParaRPr lang="en-US" sz="1600" dirty="0">
              <a:latin typeface="Bahnschrift" panose="020B0502040204020203" pitchFamily="34" charset="0"/>
            </a:endParaRPr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69320FF0-8CA4-CD89-F02D-73727F4717AF}"/>
              </a:ext>
            </a:extLst>
          </p:cNvPr>
          <p:cNvSpPr/>
          <p:nvPr/>
        </p:nvSpPr>
        <p:spPr>
          <a:xfrm>
            <a:off x="731035" y="382583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fr-BE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55ACE0F7-8650-A317-0AE2-C4646BDAC1AC}"/>
              </a:ext>
            </a:extLst>
          </p:cNvPr>
          <p:cNvSpPr/>
          <p:nvPr/>
        </p:nvSpPr>
        <p:spPr>
          <a:xfrm>
            <a:off x="805449" y="386304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2</a:t>
            </a:r>
            <a:endParaRPr lang="en-US" sz="2300" dirty="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CFF399B7-F672-1C93-21E9-550AA6C8F4F2}"/>
              </a:ext>
            </a:extLst>
          </p:cNvPr>
          <p:cNvSpPr/>
          <p:nvPr/>
        </p:nvSpPr>
        <p:spPr>
          <a:xfrm>
            <a:off x="1375876" y="3894058"/>
            <a:ext cx="4052771" cy="635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latin typeface="Bitter Medium" charset="0"/>
              </a:rPr>
              <a:t>CoP</a:t>
            </a:r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11AB028F-D0A7-18FC-380B-6BEAB5E1A53C}"/>
              </a:ext>
            </a:extLst>
          </p:cNvPr>
          <p:cNvSpPr/>
          <p:nvPr/>
        </p:nvSpPr>
        <p:spPr>
          <a:xfrm>
            <a:off x="1375878" y="4323278"/>
            <a:ext cx="4128452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Communauté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de pratique des </a:t>
            </a:r>
            <a:r>
              <a:rPr lang="en-US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acteurs</a:t>
            </a:r>
            <a:r>
              <a:rPr lang="en-US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de la formation au sein des institutions francophones de Belgique</a:t>
            </a:r>
            <a:endParaRPr lang="en-US" sz="1600" dirty="0">
              <a:latin typeface="Bahnschrift" panose="020B0502040204020203" pitchFamily="34" charset="0"/>
            </a:endParaRPr>
          </a:p>
        </p:txBody>
      </p:sp>
      <p:sp>
        <p:nvSpPr>
          <p:cNvPr id="17" name="Shape 13">
            <a:extLst>
              <a:ext uri="{FF2B5EF4-FFF2-40B4-BE49-F238E27FC236}">
                <a16:creationId xmlns:a16="http://schemas.microsoft.com/office/drawing/2014/main" id="{65EA8EC5-FBF4-267F-DDB9-E82A333F2BD9}"/>
              </a:ext>
            </a:extLst>
          </p:cNvPr>
          <p:cNvSpPr/>
          <p:nvPr/>
        </p:nvSpPr>
        <p:spPr>
          <a:xfrm>
            <a:off x="6157189" y="3842444"/>
            <a:ext cx="370328" cy="446484"/>
          </a:xfrm>
          <a:prstGeom prst="roundRect">
            <a:avLst>
              <a:gd name="adj" fmla="val 1867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fr-BE"/>
          </a:p>
        </p:txBody>
      </p:sp>
      <p:sp>
        <p:nvSpPr>
          <p:cNvPr id="18" name="Text 14">
            <a:extLst>
              <a:ext uri="{FF2B5EF4-FFF2-40B4-BE49-F238E27FC236}">
                <a16:creationId xmlns:a16="http://schemas.microsoft.com/office/drawing/2014/main" id="{ACB34AB4-0E7E-B4BF-6D33-9DDDDFFF5208}"/>
              </a:ext>
            </a:extLst>
          </p:cNvPr>
          <p:cNvSpPr/>
          <p:nvPr/>
        </p:nvSpPr>
        <p:spPr>
          <a:xfrm>
            <a:off x="6231603" y="3879651"/>
            <a:ext cx="246885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4</a:t>
            </a:r>
            <a:endParaRPr lang="en-US" sz="2300" dirty="0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8EA05E50-E19B-95D4-C627-303F4EDDC6FB}"/>
              </a:ext>
            </a:extLst>
          </p:cNvPr>
          <p:cNvSpPr/>
          <p:nvPr/>
        </p:nvSpPr>
        <p:spPr>
          <a:xfrm>
            <a:off x="6802032" y="3910667"/>
            <a:ext cx="2146816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Notre proposition</a:t>
            </a:r>
            <a:endParaRPr lang="en-US" sz="1950" dirty="0"/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F66125DC-2EA5-40C1-7A7D-B99D968A2403}"/>
              </a:ext>
            </a:extLst>
          </p:cNvPr>
          <p:cNvSpPr/>
          <p:nvPr/>
        </p:nvSpPr>
        <p:spPr>
          <a:xfrm>
            <a:off x="6802032" y="4339887"/>
            <a:ext cx="477140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fr-BE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Proposition d’utiliser Moodle pour </a:t>
            </a:r>
            <a:r>
              <a:rPr lang="fr-BE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ludifier</a:t>
            </a:r>
            <a:r>
              <a:rPr lang="fr-BE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l’</a:t>
            </a:r>
            <a:r>
              <a:rPr lang="fr-BE" sz="1600" dirty="0" err="1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évenement</a:t>
            </a:r>
            <a:r>
              <a:rPr lang="fr-BE" sz="1600" dirty="0">
                <a:solidFill>
                  <a:srgbClr val="2B2E3C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, tisser des liens et booster la coopération.</a:t>
            </a:r>
            <a:endParaRPr lang="en-US" sz="1600" dirty="0"/>
          </a:p>
        </p:txBody>
      </p:sp>
      <p:pic>
        <p:nvPicPr>
          <p:cNvPr id="21" name="Image 0">
            <a:extLst>
              <a:ext uri="{FF2B5EF4-FFF2-40B4-BE49-F238E27FC236}">
                <a16:creationId xmlns:a16="http://schemas.microsoft.com/office/drawing/2014/main" id="{F4B4FD16-B493-AAF7-45E7-5EF1C278E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582" y="-23769"/>
            <a:ext cx="7349550" cy="124627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44797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EDB33184-4486-46CD-B6B6-EA6379D96F5B}"/>
              </a:ext>
            </a:extLst>
          </p:cNvPr>
          <p:cNvSpPr/>
          <p:nvPr/>
        </p:nvSpPr>
        <p:spPr>
          <a:xfrm>
            <a:off x="768742" y="679403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 err="1"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Aftermovie</a:t>
            </a:r>
            <a:endParaRPr lang="en-US" sz="3900" dirty="0"/>
          </a:p>
        </p:txBody>
      </p:sp>
      <p:pic>
        <p:nvPicPr>
          <p:cNvPr id="2" name="Aftermovie COP 5 (13-12-2024)">
            <a:hlinkClick r:id="" action="ppaction://media"/>
            <a:extLst>
              <a:ext uri="{FF2B5EF4-FFF2-40B4-BE49-F238E27FC236}">
                <a16:creationId xmlns:a16="http://schemas.microsoft.com/office/drawing/2014/main" id="{55D89007-FCEE-5CB3-9A11-7CD33399763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2874" y="1299481"/>
            <a:ext cx="8804635" cy="49526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0763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BD263617-6462-848F-1A70-A066BA55B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310" y="965190"/>
            <a:ext cx="5431446" cy="5432488"/>
          </a:xfrm>
          <a:prstGeom prst="rect">
            <a:avLst/>
          </a:prstGeom>
        </p:spPr>
      </p:pic>
      <p:sp>
        <p:nvSpPr>
          <p:cNvPr id="3" name="Titre 2">
            <a:extLst>
              <a:ext uri="{FF2B5EF4-FFF2-40B4-BE49-F238E27FC236}">
                <a16:creationId xmlns:a16="http://schemas.microsoft.com/office/drawing/2014/main" id="{2EF3F274-6CD6-4B74-9DAC-3E53FF70F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131" y="659877"/>
            <a:ext cx="9719738" cy="943248"/>
          </a:xfrm>
        </p:spPr>
        <p:txBody>
          <a:bodyPr/>
          <a:lstStyle/>
          <a:p>
            <a:r>
              <a:rPr lang="fr-FR" dirty="0">
                <a:latin typeface="Bitter" pitchFamily="2" charset="0"/>
              </a:rPr>
              <a:t>Entrez dans l’expérience !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6129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F0FA383-79F2-523D-3089-0F789541C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833" y="666613"/>
            <a:ext cx="10280333" cy="60034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0539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1DE76254-3B34-DCDC-56A8-9B732CDFB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75" y="673053"/>
            <a:ext cx="8747272" cy="1962623"/>
          </a:xfrm>
          <a:prstGeom prst="rect">
            <a:avLst/>
          </a:prstGeom>
        </p:spPr>
      </p:pic>
      <p:pic>
        <p:nvPicPr>
          <p:cNvPr id="9" name="Image 8" descr="Une image contenant plein air, parapluie, bâtiment, eau&#10;&#10;Le contenu généré par l’IA peut être incorrect.">
            <a:extLst>
              <a:ext uri="{FF2B5EF4-FFF2-40B4-BE49-F238E27FC236}">
                <a16:creationId xmlns:a16="http://schemas.microsoft.com/office/drawing/2014/main" id="{336A69E7-DA3C-C439-FD67-7EC14DE709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2" b="26027"/>
          <a:stretch/>
        </p:blipFill>
        <p:spPr>
          <a:xfrm>
            <a:off x="1064628" y="2583213"/>
            <a:ext cx="7756756" cy="3767608"/>
          </a:xfrm>
          <a:prstGeom prst="rect">
            <a:avLst/>
          </a:prstGeom>
        </p:spPr>
      </p:pic>
      <p:sp>
        <p:nvSpPr>
          <p:cNvPr id="15" name="Forme libre : forme 14">
            <a:extLst>
              <a:ext uri="{FF2B5EF4-FFF2-40B4-BE49-F238E27FC236}">
                <a16:creationId xmlns:a16="http://schemas.microsoft.com/office/drawing/2014/main" id="{D26EAC22-3F29-2F18-43ED-7DA35B1D3576}"/>
              </a:ext>
            </a:extLst>
          </p:cNvPr>
          <p:cNvSpPr/>
          <p:nvPr/>
        </p:nvSpPr>
        <p:spPr>
          <a:xfrm>
            <a:off x="3381153" y="3209384"/>
            <a:ext cx="3927050" cy="1936774"/>
          </a:xfrm>
          <a:custGeom>
            <a:avLst/>
            <a:gdLst>
              <a:gd name="connsiteX0" fmla="*/ 310931 w 4152920"/>
              <a:gd name="connsiteY0" fmla="*/ 1809183 h 2069190"/>
              <a:gd name="connsiteX1" fmla="*/ 1597470 w 4152920"/>
              <a:gd name="connsiteY1" fmla="*/ 12281 h 2069190"/>
              <a:gd name="connsiteX2" fmla="*/ 4138652 w 4152920"/>
              <a:gd name="connsiteY2" fmla="*/ 1064904 h 2069190"/>
              <a:gd name="connsiteX3" fmla="*/ 353461 w 4152920"/>
              <a:gd name="connsiteY3" fmla="*/ 1979304 h 2069190"/>
              <a:gd name="connsiteX4" fmla="*/ 310931 w 4152920"/>
              <a:gd name="connsiteY4" fmla="*/ 1809183 h 20691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52920" h="2069190">
                <a:moveTo>
                  <a:pt x="310931" y="1809183"/>
                </a:moveTo>
                <a:cubicBezTo>
                  <a:pt x="518266" y="1481346"/>
                  <a:pt x="959517" y="136327"/>
                  <a:pt x="1597470" y="12281"/>
                </a:cubicBezTo>
                <a:cubicBezTo>
                  <a:pt x="2235424" y="-111766"/>
                  <a:pt x="4345987" y="737067"/>
                  <a:pt x="4138652" y="1064904"/>
                </a:cubicBezTo>
                <a:cubicBezTo>
                  <a:pt x="3931317" y="1392741"/>
                  <a:pt x="998503" y="1851713"/>
                  <a:pt x="353461" y="1979304"/>
                </a:cubicBezTo>
                <a:cubicBezTo>
                  <a:pt x="-291581" y="2106895"/>
                  <a:pt x="103596" y="2137020"/>
                  <a:pt x="310931" y="1809183"/>
                </a:cubicBezTo>
                <a:close/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1" name="Ellipse 10">
            <a:extLst>
              <a:ext uri="{FF2B5EF4-FFF2-40B4-BE49-F238E27FC236}">
                <a16:creationId xmlns:a16="http://schemas.microsoft.com/office/drawing/2014/main" id="{DE199E1A-F245-232B-7B07-6254D35B03C8}"/>
              </a:ext>
            </a:extLst>
          </p:cNvPr>
          <p:cNvSpPr/>
          <p:nvPr/>
        </p:nvSpPr>
        <p:spPr>
          <a:xfrm>
            <a:off x="3232518" y="4954771"/>
            <a:ext cx="394240" cy="394240"/>
          </a:xfrm>
          <a:prstGeom prst="ellipse">
            <a:avLst/>
          </a:prstGeom>
          <a:ln w="28575">
            <a:solidFill>
              <a:schemeClr val="accent4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2" name="Ellipse 11">
            <a:extLst>
              <a:ext uri="{FF2B5EF4-FFF2-40B4-BE49-F238E27FC236}">
                <a16:creationId xmlns:a16="http://schemas.microsoft.com/office/drawing/2014/main" id="{A72AE571-357E-2757-A435-1C11C7838DF9}"/>
              </a:ext>
            </a:extLst>
          </p:cNvPr>
          <p:cNvSpPr/>
          <p:nvPr/>
        </p:nvSpPr>
        <p:spPr>
          <a:xfrm>
            <a:off x="7233904" y="4072777"/>
            <a:ext cx="394240" cy="394240"/>
          </a:xfrm>
          <a:prstGeom prst="ellipse">
            <a:avLst/>
          </a:prstGeom>
          <a:ln w="28575">
            <a:solidFill>
              <a:schemeClr val="accent4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  <p:sp>
        <p:nvSpPr>
          <p:cNvPr id="13" name="Ellipse 12">
            <a:extLst>
              <a:ext uri="{FF2B5EF4-FFF2-40B4-BE49-F238E27FC236}">
                <a16:creationId xmlns:a16="http://schemas.microsoft.com/office/drawing/2014/main" id="{B7B99ABE-E72D-3C4C-659E-0AAA7FED124F}"/>
              </a:ext>
            </a:extLst>
          </p:cNvPr>
          <p:cNvSpPr/>
          <p:nvPr/>
        </p:nvSpPr>
        <p:spPr>
          <a:xfrm>
            <a:off x="4745886" y="2948762"/>
            <a:ext cx="394240" cy="394240"/>
          </a:xfrm>
          <a:prstGeom prst="ellipse">
            <a:avLst/>
          </a:prstGeom>
          <a:ln w="28575">
            <a:solidFill>
              <a:schemeClr val="accent4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1807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91C983EF-3543-5F40-C530-48DB8DC83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198" y="728420"/>
            <a:ext cx="7880468" cy="57564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57041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Enrichir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pour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favoriser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l’engagement</a:t>
            </a:r>
            <a:br>
              <a:rPr lang="en-US" sz="3700" b="1" dirty="0">
                <a:latin typeface="Bitter" pitchFamily="2" charset="0"/>
                <a:ea typeface="+mj-ea"/>
              </a:rPr>
            </a:br>
            <a:r>
              <a:rPr lang="en-US" sz="3700" b="1" dirty="0">
                <a:latin typeface="Bitter" pitchFamily="2" charset="0"/>
                <a:ea typeface="+mj-ea"/>
              </a:rPr>
              <a:t>Une </a:t>
            </a:r>
            <a:r>
              <a:rPr lang="en-US" sz="3700" b="1" dirty="0" err="1">
                <a:latin typeface="Bitter" pitchFamily="2" charset="0"/>
                <a:ea typeface="+mj-ea"/>
              </a:rPr>
              <a:t>journée</a:t>
            </a:r>
            <a:r>
              <a:rPr lang="en-US" sz="3700" b="1" dirty="0">
                <a:latin typeface="Bitter" pitchFamily="2" charset="0"/>
                <a:ea typeface="+mj-ea"/>
              </a:rPr>
              <a:t> avec des exposés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045" y="4021751"/>
            <a:ext cx="3509383" cy="222315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fontAlgn="base">
              <a:lnSpc>
                <a:spcPct val="120000"/>
              </a:lnSpc>
              <a:buNone/>
            </a:pPr>
            <a:r>
              <a:rPr lang="en-US" sz="1800" b="0" i="0" dirty="0">
                <a:effectLst/>
                <a:latin typeface="Bahnschrift"/>
                <a:ea typeface="+mn-ea"/>
              </a:rPr>
              <a:t>Constat : </a:t>
            </a:r>
            <a:endParaRPr lang="en-US" sz="1800">
              <a:latin typeface="Bahnschrift"/>
              <a:ea typeface="+mn-ea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 b="0" i="0" dirty="0" err="1">
                <a:effectLst/>
                <a:latin typeface="Bahnschrift"/>
                <a:ea typeface="+mn-ea"/>
              </a:rPr>
              <a:t>l’engagement</a:t>
            </a:r>
            <a:r>
              <a:rPr lang="en-US" sz="1800" b="0" i="0" dirty="0">
                <a:effectLst/>
                <a:latin typeface="Bahnschrift"/>
                <a:ea typeface="+mn-ea"/>
              </a:rPr>
              <a:t> </a:t>
            </a:r>
            <a:r>
              <a:rPr lang="en-US" sz="1800" b="0" i="0" dirty="0" err="1">
                <a:effectLst/>
                <a:latin typeface="Bahnschrift"/>
                <a:ea typeface="+mn-ea"/>
              </a:rPr>
              <a:t>diminue</a:t>
            </a:r>
            <a:r>
              <a:rPr lang="en-US" sz="1800" b="0" i="0" dirty="0">
                <a:effectLst/>
                <a:latin typeface="Bahnschrift"/>
                <a:ea typeface="+mn-ea"/>
              </a:rPr>
              <a:t> </a:t>
            </a:r>
            <a:r>
              <a:rPr lang="en-US" sz="1800" b="0" i="0" dirty="0" err="1">
                <a:effectLst/>
                <a:latin typeface="Bahnschrift"/>
                <a:ea typeface="+mn-ea"/>
              </a:rPr>
              <a:t>dès</a:t>
            </a:r>
            <a:r>
              <a:rPr lang="en-US" sz="1800" b="0" i="0" dirty="0">
                <a:effectLst/>
                <a:latin typeface="Bahnschrift"/>
                <a:ea typeface="+mn-ea"/>
              </a:rPr>
              <a:t> </a:t>
            </a:r>
            <a:br>
              <a:rPr lang="en-US" sz="1800" b="0" i="0" dirty="0">
                <a:effectLst/>
                <a:latin typeface="Bahnschrift"/>
                <a:ea typeface="+mn-ea"/>
              </a:rPr>
            </a:br>
            <a:r>
              <a:rPr lang="en-US" sz="1800" b="0" i="0" dirty="0">
                <a:effectLst/>
                <a:latin typeface="Bahnschrift"/>
                <a:ea typeface="+mn-ea"/>
              </a:rPr>
              <a:t>- </a:t>
            </a:r>
            <a:r>
              <a:rPr lang="en-US" sz="1800" b="1" dirty="0">
                <a:latin typeface="Bahnschrift"/>
                <a:ea typeface="Verdana"/>
              </a:rPr>
              <a:t>20 minutes </a:t>
            </a:r>
            <a:br>
              <a:rPr lang="en-US" sz="1800" dirty="0">
                <a:latin typeface="Bahnschrift"/>
                <a:ea typeface="Verdana"/>
              </a:rPr>
            </a:br>
            <a:r>
              <a:rPr lang="en-US" sz="1800" i="1" dirty="0">
                <a:latin typeface="Bahnschrift"/>
                <a:ea typeface="Verdana"/>
              </a:rPr>
              <a:t>(Newble &amp; Cannon, 1995), </a:t>
            </a:r>
            <a:br>
              <a:rPr lang="en-US" sz="1800" i="1" dirty="0">
                <a:latin typeface="Bahnschrift"/>
                <a:ea typeface="Verdana"/>
              </a:rPr>
            </a:br>
            <a:r>
              <a:rPr lang="en-US" sz="1800" i="1" dirty="0">
                <a:latin typeface="Bahnschrift"/>
                <a:ea typeface="Verdana"/>
              </a:rPr>
              <a:t>- </a:t>
            </a:r>
            <a:r>
              <a:rPr lang="en-US" sz="1800" b="1" dirty="0">
                <a:latin typeface="Bahnschrift"/>
                <a:ea typeface="Verdana"/>
              </a:rPr>
              <a:t>15 minutes</a:t>
            </a:r>
            <a:br>
              <a:rPr lang="en-US" sz="1800" i="1" dirty="0">
                <a:latin typeface="Bahnschrift"/>
                <a:ea typeface="Verdana"/>
              </a:rPr>
            </a:br>
            <a:r>
              <a:rPr lang="en-US" sz="1800" i="1" dirty="0">
                <a:latin typeface="Bahnschrift"/>
                <a:ea typeface="Verdana"/>
              </a:rPr>
              <a:t>(Penner, 1984)</a:t>
            </a:r>
            <a:endParaRPr lang="en-US" sz="1800" i="1">
              <a:latin typeface="Bahnschrift"/>
              <a:ea typeface="Verdana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 i="1" err="1">
                <a:latin typeface="Bahnschrift"/>
                <a:ea typeface="Verdana"/>
              </a:rPr>
              <a:t>Gérer</a:t>
            </a:r>
            <a:r>
              <a:rPr lang="en-US" sz="1800" i="1">
                <a:latin typeface="Bahnschrift"/>
                <a:ea typeface="Verdana"/>
              </a:rPr>
              <a:t> </a:t>
            </a:r>
            <a:r>
              <a:rPr lang="en-US" sz="1800" i="1" err="1">
                <a:latin typeface="Bahnschrift"/>
                <a:ea typeface="Verdana"/>
              </a:rPr>
              <a:t>l'attention</a:t>
            </a:r>
            <a:r>
              <a:rPr lang="en-US" sz="1800" i="1">
                <a:latin typeface="Bahnschrift"/>
                <a:ea typeface="Verdana"/>
              </a:rPr>
              <a:t> et </a:t>
            </a:r>
            <a:r>
              <a:rPr lang="en-US" sz="1800" i="1" err="1">
                <a:latin typeface="Bahnschrift"/>
                <a:ea typeface="Verdana"/>
              </a:rPr>
              <a:t>l'apprentissage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A36F962-AFE1-1924-C005-DF0FE5C9CF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75" r="6330" b="-1"/>
          <a:stretch>
            <a:fillRect/>
          </a:stretch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7010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1DC5C50B-23BB-A0A4-2874-CC721D93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pour favoriser l’engagement</a:t>
            </a:r>
            <a:br>
              <a:rPr lang="fr" dirty="0">
                <a:latin typeface="Bitter" pitchFamily="2" charset="0"/>
              </a:rPr>
            </a:br>
            <a:r>
              <a:rPr lang="fr" dirty="0">
                <a:latin typeface="Bitter" pitchFamily="2" charset="0"/>
              </a:rPr>
              <a:t>Une journée avec des exposés</a:t>
            </a:r>
          </a:p>
        </p:txBody>
      </p:sp>
      <p:sp>
        <p:nvSpPr>
          <p:cNvPr id="5" name="Sous-titre 2">
            <a:extLst>
              <a:ext uri="{FF2B5EF4-FFF2-40B4-BE49-F238E27FC236}">
                <a16:creationId xmlns:a16="http://schemas.microsoft.com/office/drawing/2014/main" id="{9FA306BA-1D76-246B-FE2A-F6442268A986}"/>
              </a:ext>
            </a:extLst>
          </p:cNvPr>
          <p:cNvSpPr txBox="1">
            <a:spLocks/>
          </p:cNvSpPr>
          <p:nvPr/>
        </p:nvSpPr>
        <p:spPr>
          <a:xfrm>
            <a:off x="6902654" y="2185976"/>
            <a:ext cx="4937760" cy="40233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fr-BE" sz="1800" dirty="0">
                <a:solidFill>
                  <a:srgbClr val="000000"/>
                </a:solidFill>
                <a:latin typeface="Bahnschrift" panose="020B0502040204020203" pitchFamily="34" charset="0"/>
              </a:rPr>
              <a:t>Solution 1 : plusieurs micro-exposés  </a:t>
            </a:r>
            <a:endParaRPr lang="fr-BE" sz="1600" dirty="0">
              <a:solidFill>
                <a:srgbClr val="000000"/>
              </a:solidFill>
              <a:latin typeface="Bahnschrift" panose="020B0502040204020203" pitchFamily="34" charset="0"/>
            </a:endParaRPr>
          </a:p>
          <a:p>
            <a:pPr lvl="1" fontAlgn="base"/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Demande la mise en place de parcours </a:t>
            </a:r>
          </a:p>
          <a:p>
            <a:pPr lvl="1" fontAlgn="base"/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Moodle permet de structurer et ensuite dupliquer facilement 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0772552-C8F2-C026-B7B6-1578BE2CF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87" y="1877790"/>
            <a:ext cx="5452734" cy="433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9819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1DC5C50B-23BB-A0A4-2874-CC721D93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pour favoriser l’engagement</a:t>
            </a:r>
            <a:br>
              <a:rPr lang="fr" dirty="0">
                <a:latin typeface="Bitter" pitchFamily="2" charset="0"/>
              </a:rPr>
            </a:br>
            <a:r>
              <a:rPr lang="fr" dirty="0">
                <a:latin typeface="Bitter" pitchFamily="2" charset="0"/>
              </a:rPr>
              <a:t>Une journée avec des exposés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1F738D8B-028F-7A5B-4A2F-D375E123B5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806" y="1845734"/>
            <a:ext cx="5906668" cy="4455274"/>
          </a:xfrm>
          <a:prstGeom prst="rect">
            <a:avLst/>
          </a:prstGeom>
        </p:spPr>
      </p:pic>
      <p:sp>
        <p:nvSpPr>
          <p:cNvPr id="3" name="Sous-titre 2">
            <a:extLst>
              <a:ext uri="{FF2B5EF4-FFF2-40B4-BE49-F238E27FC236}">
                <a16:creationId xmlns:a16="http://schemas.microsoft.com/office/drawing/2014/main" id="{440A37B4-B01D-F91A-7FFE-AB4436592364}"/>
              </a:ext>
            </a:extLst>
          </p:cNvPr>
          <p:cNvSpPr txBox="1">
            <a:spLocks/>
          </p:cNvSpPr>
          <p:nvPr/>
        </p:nvSpPr>
        <p:spPr>
          <a:xfrm>
            <a:off x="6902655" y="1845734"/>
            <a:ext cx="4937760" cy="40233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fr-BE" sz="1800" dirty="0">
                <a:solidFill>
                  <a:srgbClr val="000000"/>
                </a:solidFill>
                <a:latin typeface="Bahnschrift" panose="020B0502040204020203" pitchFamily="34" charset="0"/>
              </a:rPr>
              <a:t>Solution 2 : activité d’enclenchement 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Outil test de Moodle 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Sélection de type de question varié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258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1DC5C50B-23BB-A0A4-2874-CC721D93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pour favoriser l’engagement</a:t>
            </a:r>
            <a:br>
              <a:rPr lang="fr" dirty="0">
                <a:latin typeface="Bitter" pitchFamily="2" charset="0"/>
              </a:rPr>
            </a:br>
            <a:r>
              <a:rPr lang="fr" dirty="0">
                <a:latin typeface="Bitter" pitchFamily="2" charset="0"/>
              </a:rPr>
              <a:t>Une journée avec des exposés</a:t>
            </a:r>
          </a:p>
        </p:txBody>
      </p:sp>
      <p:sp>
        <p:nvSpPr>
          <p:cNvPr id="5" name="Sous-titre 2">
            <a:extLst>
              <a:ext uri="{FF2B5EF4-FFF2-40B4-BE49-F238E27FC236}">
                <a16:creationId xmlns:a16="http://schemas.microsoft.com/office/drawing/2014/main" id="{E82BCF12-E280-54CA-7429-EFFDDFAF1783}"/>
              </a:ext>
            </a:extLst>
          </p:cNvPr>
          <p:cNvSpPr txBox="1">
            <a:spLocks/>
          </p:cNvSpPr>
          <p:nvPr/>
        </p:nvSpPr>
        <p:spPr>
          <a:xfrm>
            <a:off x="6817594" y="2345464"/>
            <a:ext cx="4937760" cy="40233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fr-BE" sz="1800" dirty="0">
                <a:solidFill>
                  <a:srgbClr val="000000"/>
                </a:solidFill>
                <a:latin typeface="Bahnschrift" panose="020B0502040204020203" pitchFamily="34" charset="0"/>
              </a:rPr>
              <a:t>Solution 3 : des moments en autonomie 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Pause, possibilité de moins s’engager dans des jeux 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Exemple : </a:t>
            </a:r>
            <a:r>
              <a:rPr lang="fr-BE" sz="1400" dirty="0" err="1">
                <a:solidFill>
                  <a:srgbClr val="000000"/>
                </a:solidFill>
                <a:latin typeface="Bahnschrift" panose="020B0502040204020203" pitchFamily="34" charset="0"/>
              </a:rPr>
              <a:t>Genially</a:t>
            </a: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, escape </a:t>
            </a:r>
            <a:r>
              <a:rPr lang="fr-BE" sz="1400" dirty="0" err="1">
                <a:solidFill>
                  <a:srgbClr val="000000"/>
                </a:solidFill>
                <a:latin typeface="Bahnschrift" panose="020B0502040204020203" pitchFamily="34" charset="0"/>
              </a:rPr>
              <a:t>game</a:t>
            </a:r>
            <a:r>
              <a:rPr lang="fr-BE" sz="1400" dirty="0">
                <a:solidFill>
                  <a:srgbClr val="000000"/>
                </a:solidFill>
                <a:latin typeface="Bahnschrift" panose="020B0502040204020203" pitchFamily="34" charset="0"/>
              </a:rPr>
              <a:t> (photo)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71DF837-5C02-1F7B-E708-E4DBB36E0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8" r="8788"/>
          <a:stretch/>
        </p:blipFill>
        <p:spPr>
          <a:xfrm>
            <a:off x="1097280" y="2120900"/>
            <a:ext cx="4639736" cy="3748194"/>
          </a:xfrm>
          <a:prstGeom prst="rect">
            <a:avLst/>
          </a:prstGeom>
          <a:noFill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66583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Enrichir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pour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favoriser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l’engagement</a:t>
            </a:r>
            <a:br>
              <a:rPr lang="en-US" sz="3700" b="1" dirty="0">
                <a:latin typeface="Bitter" pitchFamily="2" charset="0"/>
                <a:ea typeface="+mj-ea"/>
              </a:rPr>
            </a:br>
            <a:r>
              <a:rPr lang="en-US" sz="3700" b="1" dirty="0">
                <a:latin typeface="Bitter" pitchFamily="2" charset="0"/>
                <a:ea typeface="+mj-ea"/>
              </a:rPr>
              <a:t>Une </a:t>
            </a:r>
            <a:r>
              <a:rPr lang="en-US" sz="3700" b="1" dirty="0" err="1">
                <a:latin typeface="Bitter" pitchFamily="2" charset="0"/>
                <a:ea typeface="+mj-ea"/>
              </a:rPr>
              <a:t>journée</a:t>
            </a:r>
            <a:r>
              <a:rPr lang="en-US" sz="3700" b="1" dirty="0">
                <a:latin typeface="Bitter" pitchFamily="2" charset="0"/>
                <a:ea typeface="+mj-ea"/>
              </a:rPr>
              <a:t> avec </a:t>
            </a:r>
            <a:r>
              <a:rPr lang="en-US" sz="3700" b="1" dirty="0" err="1">
                <a:latin typeface="Bitter" pitchFamily="2" charset="0"/>
                <a:ea typeface="+mj-ea"/>
              </a:rPr>
              <a:t>différents</a:t>
            </a:r>
            <a:r>
              <a:rPr lang="en-US" sz="3700" b="1" dirty="0">
                <a:latin typeface="Bitter" pitchFamily="2" charset="0"/>
                <a:ea typeface="+mj-ea"/>
              </a:rPr>
              <a:t> </a:t>
            </a:r>
            <a:r>
              <a:rPr lang="en-US" sz="3700" b="1" dirty="0" err="1">
                <a:latin typeface="Bitter" pitchFamily="2" charset="0"/>
                <a:ea typeface="+mj-ea"/>
              </a:rPr>
              <a:t>objectifs</a:t>
            </a:r>
            <a:r>
              <a:rPr lang="en-US" sz="3700" b="1" dirty="0">
                <a:latin typeface="Bitter" pitchFamily="2" charset="0"/>
                <a:ea typeface="+mj-ea"/>
              </a:rPr>
              <a:t> et </a:t>
            </a:r>
            <a:r>
              <a:rPr lang="en-US" sz="3700" b="1" dirty="0" err="1">
                <a:latin typeface="Bitter" pitchFamily="2" charset="0"/>
                <a:ea typeface="+mj-ea"/>
              </a:rPr>
              <a:t>une</a:t>
            </a:r>
            <a:r>
              <a:rPr lang="en-US" sz="3700" b="1" dirty="0">
                <a:latin typeface="Bitter" pitchFamily="2" charset="0"/>
                <a:ea typeface="+mj-ea"/>
              </a:rPr>
              <a:t> </a:t>
            </a:r>
            <a:r>
              <a:rPr lang="en-US" sz="3700" b="1" dirty="0" err="1">
                <a:latin typeface="Bitter" pitchFamily="2" charset="0"/>
                <a:ea typeface="+mj-ea"/>
              </a:rPr>
              <a:t>visite</a:t>
            </a:r>
            <a:endParaRPr lang="en-US" sz="3700" b="1" dirty="0">
              <a:latin typeface="Bitter" pitchFamily="2" charset="0"/>
              <a:ea typeface="+mj-ea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045" y="4062940"/>
            <a:ext cx="3509383" cy="181456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fontAlgn="base">
              <a:lnSpc>
                <a:spcPct val="120000"/>
              </a:lnSpc>
              <a:buNone/>
            </a:pPr>
            <a:r>
              <a:rPr lang="en-US" sz="1800" b="0" i="0">
                <a:effectLst/>
                <a:latin typeface="Bahnschrift"/>
                <a:ea typeface="+mn-ea"/>
              </a:rPr>
              <a:t>Constat : </a:t>
            </a:r>
            <a:endParaRPr lang="en-US">
              <a:latin typeface="Bahnschrift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 b="0" i="0" err="1">
                <a:effectLst/>
                <a:latin typeface="Bahnschrift"/>
                <a:ea typeface="+mn-ea"/>
              </a:rPr>
              <a:t>besoin</a:t>
            </a:r>
            <a:r>
              <a:rPr lang="en-US" sz="1800" b="0" i="0">
                <a:effectLst/>
                <a:latin typeface="Bahnschrift"/>
                <a:ea typeface="+mn-ea"/>
              </a:rPr>
              <a:t> de structurer, </a:t>
            </a:r>
            <a:r>
              <a:rPr lang="en-US" sz="1800" b="0" i="0" err="1">
                <a:effectLst/>
                <a:latin typeface="Bahnschrift"/>
                <a:ea typeface="+mn-ea"/>
              </a:rPr>
              <a:t>organiser</a:t>
            </a:r>
            <a:r>
              <a:rPr lang="en-US" sz="1800">
                <a:latin typeface="Bahnschrift"/>
                <a:ea typeface="+mn-ea"/>
              </a:rPr>
              <a:t> ;</a:t>
            </a:r>
            <a:endParaRPr lang="en-US" sz="1800" b="0" i="0">
              <a:effectLst/>
              <a:latin typeface="Bahnschrift"/>
              <a:ea typeface="+mn-ea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 err="1">
                <a:latin typeface="Bahnschrift"/>
                <a:ea typeface="+mn-ea"/>
              </a:rPr>
              <a:t>Soutenir</a:t>
            </a:r>
            <a:r>
              <a:rPr lang="en-US" sz="1800">
                <a:latin typeface="Bahnschrift"/>
                <a:ea typeface="+mn-ea"/>
              </a:rPr>
              <a:t> la </a:t>
            </a:r>
            <a:r>
              <a:rPr lang="en-US" sz="1800" err="1">
                <a:latin typeface="Bahnschrift"/>
                <a:ea typeface="+mn-ea"/>
              </a:rPr>
              <a:t>courbe</a:t>
            </a:r>
            <a:r>
              <a:rPr lang="en-US" sz="1800">
                <a:latin typeface="Bahnschrift"/>
                <a:ea typeface="+mn-ea"/>
              </a:rPr>
              <a:t> </a:t>
            </a:r>
            <a:r>
              <a:rPr lang="en-US" sz="1800" err="1">
                <a:latin typeface="Bahnschrift"/>
                <a:ea typeface="+mn-ea"/>
              </a:rPr>
              <a:t>d'interêt</a:t>
            </a:r>
            <a:r>
              <a:rPr lang="en-US" sz="1800">
                <a:latin typeface="Bahnschrift"/>
                <a:ea typeface="+mn-ea"/>
              </a:rPr>
              <a:t> (Knapp)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endParaRPr lang="en-US" sz="1800">
              <a:latin typeface="Bahnschrift"/>
              <a:ea typeface="+mn-ea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endParaRPr lang="en-US" sz="1800">
              <a:latin typeface="Bahnschrift"/>
              <a:ea typeface="+mn-ea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A36F962-AFE1-1924-C005-DF0FE5C9C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1" r="9761"/>
          <a:stretch/>
        </p:blipFill>
        <p:spPr>
          <a:xfrm>
            <a:off x="4720856" y="-1"/>
            <a:ext cx="7471144" cy="695423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58720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1DC5C50B-23BB-A0A4-2874-CC721D93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pour favoriser l’engagement</a:t>
            </a:r>
            <a:br>
              <a:rPr lang="fr" dirty="0">
                <a:latin typeface="Bitter" pitchFamily="2" charset="0"/>
              </a:rPr>
            </a:br>
            <a:r>
              <a:rPr lang="fr" sz="3600" dirty="0">
                <a:latin typeface="Bitter" pitchFamily="2" charset="0"/>
              </a:rPr>
              <a:t>Une journée avec différents objectifs et une visite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F80DF619-9AE8-6462-3D0A-8ABACD8272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388" y="1818168"/>
            <a:ext cx="2519360" cy="4529391"/>
          </a:xfrm>
          <a:prstGeom prst="rect">
            <a:avLst/>
          </a:prstGeom>
        </p:spPr>
      </p:pic>
      <p:sp>
        <p:nvSpPr>
          <p:cNvPr id="3" name="Sous-titre 2">
            <a:extLst>
              <a:ext uri="{FF2B5EF4-FFF2-40B4-BE49-F238E27FC236}">
                <a16:creationId xmlns:a16="http://schemas.microsoft.com/office/drawing/2014/main" id="{4A56FD53-2604-3468-1B12-34BC89CBDEC6}"/>
              </a:ext>
            </a:extLst>
          </p:cNvPr>
          <p:cNvSpPr txBox="1">
            <a:spLocks/>
          </p:cNvSpPr>
          <p:nvPr/>
        </p:nvSpPr>
        <p:spPr>
          <a:xfrm>
            <a:off x="6096000" y="1955935"/>
            <a:ext cx="4937760" cy="40233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fr-BE" sz="1800">
                <a:solidFill>
                  <a:srgbClr val="000000"/>
                </a:solidFill>
                <a:latin typeface="Bahnschrift" panose="020B0502040204020203" pitchFamily="34" charset="0"/>
              </a:rPr>
              <a:t>Solution 1 : chapitrage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fr-BE" sz="1800">
                <a:solidFill>
                  <a:srgbClr val="000000"/>
                </a:solidFill>
                <a:latin typeface="Bahnschrift" panose="020B0502040204020203" pitchFamily="34" charset="0"/>
              </a:rPr>
              <a:t>Diviser la journée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  <a:t>Plusieurs petites sections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  <a:t>Quête progressive soutenue par le plug-in </a:t>
            </a:r>
            <a:b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</a:br>
            <a: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  <a:t>« baluchon »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fr-BE" sz="1800">
                <a:solidFill>
                  <a:srgbClr val="000000"/>
                </a:solidFill>
                <a:latin typeface="Bahnschrift" panose="020B0502040204020203" pitchFamily="34" charset="0"/>
              </a:rPr>
              <a:t>Ajouter du storytelling pour assurer une cohérence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  <a:t>Utiliser Moodle comme un livre interactif proposant les chapitres d’une histoire de découverte.</a:t>
            </a:r>
          </a:p>
          <a:p>
            <a:pPr lvl="1" fontAlgn="base">
              <a:buFont typeface="Wingdings" panose="05000000000000000000" pitchFamily="2" charset="2"/>
              <a:buChar char="§"/>
            </a:pPr>
            <a:r>
              <a:rPr lang="fr-BE" sz="1600">
                <a:solidFill>
                  <a:srgbClr val="000000"/>
                </a:solidFill>
                <a:latin typeface="Bahnschrift" panose="020B0502040204020203" pitchFamily="34" charset="0"/>
              </a:rPr>
              <a:t>Sens &amp; émotion</a:t>
            </a:r>
            <a:endParaRPr lang="fr-BE" sz="1600" dirty="0">
              <a:solidFill>
                <a:srgbClr val="000000"/>
              </a:solidFill>
              <a:latin typeface="Bahnschrift" panose="020B05020402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8040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1DC5C50B-23BB-A0A4-2874-CC721D93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pour favoriser l’engagement</a:t>
            </a:r>
            <a:br>
              <a:rPr lang="fr" dirty="0">
                <a:latin typeface="Bitter" pitchFamily="2" charset="0"/>
              </a:rPr>
            </a:br>
            <a:r>
              <a:rPr lang="fr" sz="3600" dirty="0">
                <a:latin typeface="Bitter" pitchFamily="2" charset="0"/>
              </a:rPr>
              <a:t>Une journée avec différents objectifs et une visite</a:t>
            </a:r>
          </a:p>
        </p:txBody>
      </p:sp>
      <p:sp>
        <p:nvSpPr>
          <p:cNvPr id="5" name="Sous-titre 2">
            <a:extLst>
              <a:ext uri="{FF2B5EF4-FFF2-40B4-BE49-F238E27FC236}">
                <a16:creationId xmlns:a16="http://schemas.microsoft.com/office/drawing/2014/main" id="{53681FA8-E4DC-F37B-085D-AEE83587A18E}"/>
              </a:ext>
            </a:extLst>
          </p:cNvPr>
          <p:cNvSpPr txBox="1">
            <a:spLocks/>
          </p:cNvSpPr>
          <p:nvPr/>
        </p:nvSpPr>
        <p:spPr>
          <a:xfrm>
            <a:off x="8611688" y="2319645"/>
            <a:ext cx="4937760" cy="40233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fr-BE" sz="1800" dirty="0">
                <a:solidFill>
                  <a:srgbClr val="000000"/>
                </a:solidFill>
                <a:latin typeface="Bahnschrift" panose="020B0502040204020203" pitchFamily="34" charset="0"/>
              </a:rPr>
              <a:t>Solution 2 : ancrage spatial</a:t>
            </a:r>
          </a:p>
          <a:p>
            <a:pPr fontAlgn="base"/>
            <a:r>
              <a:rPr lang="fr-BE" sz="1800" dirty="0">
                <a:solidFill>
                  <a:srgbClr val="000000"/>
                </a:solidFill>
                <a:latin typeface="Bahnschrift" panose="020B0502040204020203" pitchFamily="34" charset="0"/>
              </a:rPr>
              <a:t> Facilité l’immersion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7BE0422-D0E9-5859-543F-CE1408AFB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59" y="2417694"/>
            <a:ext cx="7822829" cy="362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21261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D38D496-35F4-F3B8-9DD7-D94A9142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608" y="861237"/>
            <a:ext cx="4167162" cy="4167962"/>
          </a:xfrm>
          <a:prstGeom prst="rect">
            <a:avLst/>
          </a:prstGeom>
        </p:spPr>
      </p:pic>
      <p:pic>
        <p:nvPicPr>
          <p:cNvPr id="7" name="Image 6" descr="Une image contenant motif, art, conception, papier d’emballage&#10;&#10;Le contenu généré par l’IA peut être incorrect.">
            <a:extLst>
              <a:ext uri="{FF2B5EF4-FFF2-40B4-BE49-F238E27FC236}">
                <a16:creationId xmlns:a16="http://schemas.microsoft.com/office/drawing/2014/main" id="{52716642-AC69-30FB-3FE6-141A2F1D9B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503" y="1911203"/>
            <a:ext cx="3716078" cy="3716078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FF1FD3E3-3124-5A2D-2E51-0772550F53C9}"/>
              </a:ext>
            </a:extLst>
          </p:cNvPr>
          <p:cNvSpPr txBox="1"/>
          <p:nvPr/>
        </p:nvSpPr>
        <p:spPr>
          <a:xfrm>
            <a:off x="1385177" y="631399"/>
            <a:ext cx="29274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z="4400">
                <a:latin typeface="Bitter" pitchFamily="2" charset="0"/>
              </a:rPr>
              <a:t>Question 1</a:t>
            </a:r>
            <a:endParaRPr lang="fr-BE" sz="4400" dirty="0">
              <a:latin typeface="Bitter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06260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Les 4P pour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enrichir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sans </a:t>
            </a:r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gadgetiser</a:t>
            </a:r>
            <a:endParaRPr lang="en-US" sz="3700" b="1" dirty="0">
              <a:latin typeface="Bitter" pitchFamily="2" charset="0"/>
              <a:ea typeface="+mj-ea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045" y="4021751"/>
            <a:ext cx="3509383" cy="2223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lnSpc>
                <a:spcPct val="120000"/>
              </a:lnSpc>
              <a:buNone/>
            </a:pPr>
            <a:endParaRPr lang="en-US" sz="1800" i="1" dirty="0">
              <a:latin typeface="Bahnschrift"/>
              <a:ea typeface="Verdana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A36F962-AFE1-1924-C005-DF0FE5C9C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7" r="14247"/>
          <a:stretch/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1354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03FD953B-01B2-042C-2ACF-0D1EA57C8D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812" y="795115"/>
            <a:ext cx="9858375" cy="56292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78876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2" y="1133370"/>
            <a:ext cx="4725492" cy="92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625"/>
              </a:lnSpc>
            </a:pPr>
            <a:r>
              <a:rPr lang="en-US" sz="3708" b="1" dirty="0" err="1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Pédagogie</a:t>
            </a:r>
            <a:endParaRPr lang="en-US" sz="3708" dirty="0">
              <a:latin typeface="Bitter" pitchFamily="2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92" y="1810627"/>
            <a:ext cx="2993926" cy="200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2208" b="1" dirty="0" err="1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L'alignement</a:t>
            </a:r>
            <a:r>
              <a:rPr lang="en-US" sz="2208" b="1" dirty="0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 </a:t>
            </a:r>
            <a:r>
              <a:rPr lang="en-US" sz="2208" b="1" dirty="0" err="1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constructif</a:t>
            </a:r>
            <a:endParaRPr lang="en-US" sz="2208" dirty="0">
              <a:latin typeface="Bitter" pitchFamily="2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1492" y="2474439"/>
            <a:ext cx="5203924" cy="512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Réfléchir pour aligner précisément les objectifs d'apprentissage, les activités et l'évaluation selon le modèle de Biggs.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61492" y="3420045"/>
            <a:ext cx="5203924" cy="170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Activités conçues tester ses apprentissages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61492" y="3788543"/>
            <a:ext cx="5203924" cy="170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Faciliter le partage entre groupes en contexte hybride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61492" y="4222898"/>
            <a:ext cx="5203924" cy="341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Valorisation de l'erreur constructive (Astolfi) avec feedback et possibilité de rattrapage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3688" y="1363133"/>
            <a:ext cx="5203924" cy="3443089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865416" y="4752848"/>
            <a:ext cx="6957763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La diversification des activités permet d'accueillir un public </a:t>
            </a:r>
            <a:r>
              <a:rPr lang="en-US" sz="1458" dirty="0" err="1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hétérogène</a:t>
            </a: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.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15" name="Titre 1">
            <a:extLst>
              <a:ext uri="{FF2B5EF4-FFF2-40B4-BE49-F238E27FC236}">
                <a16:creationId xmlns:a16="http://schemas.microsoft.com/office/drawing/2014/main" id="{2B445400-0EF2-D46D-F198-6DD10A95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6"/>
            <a:ext cx="10058400" cy="748454"/>
          </a:xfrm>
        </p:spPr>
        <p:txBody>
          <a:bodyPr rtlCol="0" anchor="b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fr" sz="2700" dirty="0">
                <a:latin typeface="Bitter" pitchFamily="2" charset="0"/>
              </a:rPr>
              <a:t>Enrichir sans gadgetiser</a:t>
            </a:r>
            <a:br>
              <a:rPr lang="fr" dirty="0">
                <a:latin typeface="Bitter" pitchFamily="2" charset="0"/>
              </a:rPr>
            </a:br>
            <a:endParaRPr lang="fr" dirty="0">
              <a:latin typeface="Bitter" pitchFamily="2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862742" y="857220"/>
            <a:ext cx="4725492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625"/>
              </a:lnSpc>
            </a:pPr>
            <a:r>
              <a:rPr lang="en-US" sz="3708" b="1" dirty="0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Performance</a:t>
            </a:r>
            <a:endParaRPr lang="en-US" sz="3708" dirty="0">
              <a:latin typeface="Bitter" pitchFamily="2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864" y="1601130"/>
            <a:ext cx="472480" cy="47248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91864" y="2250815"/>
            <a:ext cx="2681288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Environnement capacitant</a:t>
            </a:r>
            <a:endParaRPr lang="en-US" sz="1833" dirty="0">
              <a:latin typeface="Bahnschrift" panose="020B0502040204020203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891864" y="2737383"/>
            <a:ext cx="3792339" cy="9072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Autonomie, l'ergonomie et curiosité, selon les principes d'Arnoud, Falzon et Fernagu-Oudet.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864" y="4000686"/>
            <a:ext cx="472480" cy="47248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91863" y="4765705"/>
            <a:ext cx="3052176" cy="5140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Adaptation aux </a:t>
            </a:r>
            <a:r>
              <a:rPr lang="en-US" sz="1833" b="1" dirty="0" err="1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profils</a:t>
            </a:r>
            <a: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 </a:t>
            </a:r>
            <a:b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</a:br>
            <a:r>
              <a:rPr lang="en-US" sz="1833" b="1" dirty="0" err="1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numériques</a:t>
            </a:r>
            <a:endParaRPr lang="en-US" sz="1833" dirty="0">
              <a:latin typeface="Bahnschrift" panose="020B0502040204020203" pitchFamily="34" charset="0"/>
            </a:endParaRPr>
          </a:p>
        </p:txBody>
      </p:sp>
      <p:sp>
        <p:nvSpPr>
          <p:cNvPr id="9" name="Text 4"/>
          <p:cNvSpPr/>
          <p:nvPr/>
        </p:nvSpPr>
        <p:spPr>
          <a:xfrm>
            <a:off x="891863" y="5377221"/>
            <a:ext cx="3355677" cy="49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Désignation de "responsables tablette" par groupe.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7488" y="4186102"/>
            <a:ext cx="472480" cy="47248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436833" y="4700667"/>
            <a:ext cx="2362696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Narration engageante</a:t>
            </a:r>
            <a:endParaRPr lang="en-US" sz="1833" b="1" dirty="0">
              <a:latin typeface="Bahnschrift" panose="020B0502040204020203" pitchFamily="34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7436833" y="5074802"/>
            <a:ext cx="3792339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 err="1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Utilisation</a:t>
            </a: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</a:t>
            </a:r>
            <a:b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</a:b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du storytelling 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2796" y="4107242"/>
            <a:ext cx="472480" cy="47248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4282796" y="4718227"/>
            <a:ext cx="2362696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Bahnschrift" panose="020B0502040204020203" pitchFamily="34" charset="0"/>
                <a:ea typeface="Crimson Pro Bold" pitchFamily="34" charset="-122"/>
                <a:cs typeface="Crimson Pro Bold" pitchFamily="34" charset="-120"/>
              </a:rPr>
              <a:t>Différente phase de test</a:t>
            </a:r>
            <a:endParaRPr lang="en-US" sz="1833" dirty="0">
              <a:latin typeface="Bahnschrift" panose="020B0502040204020203" pitchFamily="34" charset="0"/>
            </a:endParaRPr>
          </a:p>
        </p:txBody>
      </p:sp>
      <p:sp>
        <p:nvSpPr>
          <p:cNvPr id="15" name="Text 8"/>
          <p:cNvSpPr/>
          <p:nvPr/>
        </p:nvSpPr>
        <p:spPr>
          <a:xfrm>
            <a:off x="4282796" y="5122837"/>
            <a:ext cx="3792438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Simplifier </a:t>
            </a:r>
            <a:r>
              <a:rPr lang="en-US" sz="1458" dirty="0" err="1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l'interface</a:t>
            </a: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 </a:t>
            </a:r>
            <a:b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</a:b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et les déplacements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16" name="Text 9"/>
          <p:cNvSpPr/>
          <p:nvPr/>
        </p:nvSpPr>
        <p:spPr>
          <a:xfrm>
            <a:off x="3763219" y="5116887"/>
            <a:ext cx="7821018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endParaRPr lang="en-US" sz="1458" dirty="0"/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AA28A57C-B184-B70D-7209-7AD377E199D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1237" t="32644" r="656" b="21839"/>
          <a:stretch/>
        </p:blipFill>
        <p:spPr>
          <a:xfrm>
            <a:off x="5002394" y="1856275"/>
            <a:ext cx="6528116" cy="161168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2" y="1283891"/>
            <a:ext cx="4725492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625"/>
              </a:lnSpc>
            </a:pPr>
            <a:r>
              <a:rPr lang="en-US" sz="3708" b="1" dirty="0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Personnalisation </a:t>
            </a:r>
            <a:endParaRPr lang="en-US" sz="3708" dirty="0">
              <a:latin typeface="Bitter" pitchFamily="2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92" y="2328070"/>
            <a:ext cx="633690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endParaRPr lang="en-US" sz="1458" dirty="0"/>
          </a:p>
        </p:txBody>
      </p:sp>
      <p:sp>
        <p:nvSpPr>
          <p:cNvPr id="4" name="Text 2"/>
          <p:cNvSpPr/>
          <p:nvPr/>
        </p:nvSpPr>
        <p:spPr>
          <a:xfrm>
            <a:off x="7189466" y="1687801"/>
            <a:ext cx="2835275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endParaRPr lang="en-US" sz="2208" dirty="0"/>
          </a:p>
        </p:txBody>
      </p:sp>
      <p:sp>
        <p:nvSpPr>
          <p:cNvPr id="5" name="Text 3"/>
          <p:cNvSpPr/>
          <p:nvPr/>
        </p:nvSpPr>
        <p:spPr>
          <a:xfrm>
            <a:off x="7189467" y="2231222"/>
            <a:ext cx="407084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Exploitation des multiples fonctionnalités de Moodle pour diversifier les parcours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189467" y="2902139"/>
            <a:ext cx="407084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Activités de rattrapage activables en autonomie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189467" y="3573056"/>
            <a:ext cx="407084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Ressources complémentaires accessibles selon les envies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189467" y="4243974"/>
            <a:ext cx="407084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Utilisation de différents leviers de gamification </a:t>
            </a:r>
            <a:endParaRPr lang="en-US" sz="1458" dirty="0">
              <a:latin typeface="Bahnschrift" panose="020B0502040204020203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AA2D218-7EC2-5E7A-C6C8-8722BC910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56" y="2013146"/>
            <a:ext cx="4152519" cy="413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1DC329A6-6E3C-F53D-B5F5-2EFDEE9B16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072"/>
          <a:stretch/>
        </p:blipFill>
        <p:spPr bwMode="auto">
          <a:xfrm>
            <a:off x="7708331" y="772478"/>
            <a:ext cx="3668506" cy="327957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988E0685-FFAF-F528-3F1B-31F707754F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994" y="4097526"/>
            <a:ext cx="3018444" cy="217259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32676AE8-5009-C3FE-F874-440FEBE838A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994" y="772478"/>
            <a:ext cx="6062439" cy="320409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6E73838-BFE5-CEC5-84B5-CDC27554285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8" r="11003"/>
          <a:stretch/>
        </p:blipFill>
        <p:spPr bwMode="auto">
          <a:xfrm>
            <a:off x="4244449" y="3686848"/>
            <a:ext cx="4112468" cy="271395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2358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4248" y="514053"/>
            <a:ext cx="4673600" cy="5841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583"/>
              </a:lnSpc>
            </a:pPr>
            <a:r>
              <a:rPr lang="en-US" sz="3667" b="1" dirty="0">
                <a:solidFill>
                  <a:srgbClr val="443728"/>
                </a:solidFill>
                <a:latin typeface="Bitter" pitchFamily="2" charset="0"/>
                <a:ea typeface="Crimson Pro Bold" pitchFamily="34" charset="-122"/>
                <a:cs typeface="Crimson Pro Bold" pitchFamily="34" charset="-120"/>
              </a:rPr>
              <a:t>Plaisir</a:t>
            </a:r>
            <a:endParaRPr lang="en-US" sz="3667" dirty="0">
              <a:latin typeface="Bitter" pitchFamily="2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2926" y="2443451"/>
            <a:ext cx="2690317" cy="2920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Mémorisation à long terme</a:t>
            </a:r>
            <a:endParaRPr lang="en-US" sz="1833" dirty="0"/>
          </a:p>
        </p:txBody>
      </p:sp>
      <p:sp>
        <p:nvSpPr>
          <p:cNvPr id="4" name="Text 2"/>
          <p:cNvSpPr/>
          <p:nvPr/>
        </p:nvSpPr>
        <p:spPr>
          <a:xfrm>
            <a:off x="259951" y="2847568"/>
            <a:ext cx="3163293" cy="2990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2333"/>
              </a:lnSpc>
            </a:pPr>
            <a:r>
              <a:rPr lang="en-US" sz="1458" dirty="0">
                <a:solidFill>
                  <a:srgbClr val="44372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 Haene</a:t>
            </a:r>
            <a:endParaRPr lang="en-US" sz="1458" dirty="0"/>
          </a:p>
        </p:txBody>
      </p:sp>
      <p:sp>
        <p:nvSpPr>
          <p:cNvPr id="7" name="Text 3"/>
          <p:cNvSpPr/>
          <p:nvPr/>
        </p:nvSpPr>
        <p:spPr>
          <a:xfrm>
            <a:off x="7397056" y="2810569"/>
            <a:ext cx="2336800" cy="2920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Engagement renforcé</a:t>
            </a:r>
            <a:endParaRPr lang="en-US" sz="1833" dirty="0"/>
          </a:p>
        </p:txBody>
      </p:sp>
      <p:sp>
        <p:nvSpPr>
          <p:cNvPr id="8" name="Text 4"/>
          <p:cNvSpPr/>
          <p:nvPr/>
        </p:nvSpPr>
        <p:spPr>
          <a:xfrm>
            <a:off x="7397056" y="3214686"/>
            <a:ext cx="3256756" cy="2990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33"/>
              </a:lnSpc>
            </a:pPr>
            <a:r>
              <a:rPr lang="en-US" sz="1458" dirty="0">
                <a:solidFill>
                  <a:srgbClr val="44372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Seligman </a:t>
            </a:r>
            <a:endParaRPr lang="en-US" sz="1458" dirty="0"/>
          </a:p>
        </p:txBody>
      </p:sp>
      <p:sp>
        <p:nvSpPr>
          <p:cNvPr id="11" name="Text 5"/>
          <p:cNvSpPr/>
          <p:nvPr/>
        </p:nvSpPr>
        <p:spPr>
          <a:xfrm>
            <a:off x="7232451" y="5348684"/>
            <a:ext cx="2336800" cy="2920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b="1" dirty="0">
                <a:solidFill>
                  <a:srgbClr val="443728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État de flow</a:t>
            </a:r>
            <a:endParaRPr lang="en-US" sz="1833" dirty="0"/>
          </a:p>
        </p:txBody>
      </p:sp>
      <p:sp>
        <p:nvSpPr>
          <p:cNvPr id="12" name="Text 6"/>
          <p:cNvSpPr/>
          <p:nvPr/>
        </p:nvSpPr>
        <p:spPr>
          <a:xfrm>
            <a:off x="7232451" y="5752801"/>
            <a:ext cx="3256756" cy="2990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33"/>
              </a:lnSpc>
            </a:pPr>
            <a:r>
              <a:rPr lang="en-US" sz="1458" dirty="0">
                <a:solidFill>
                  <a:srgbClr val="44372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Csikszentmihalyi</a:t>
            </a:r>
            <a:endParaRPr lang="en-US" sz="1458" dirty="0"/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7C07CEBC-5C2E-7853-ECD3-2D50F7B329FD}"/>
              </a:ext>
            </a:extLst>
          </p:cNvPr>
          <p:cNvGrpSpPr/>
          <p:nvPr/>
        </p:nvGrpSpPr>
        <p:grpSpPr>
          <a:xfrm>
            <a:off x="3423244" y="2406749"/>
            <a:ext cx="3809207" cy="3809207"/>
            <a:chOff x="4191397" y="1472009"/>
            <a:chExt cx="3809207" cy="3809207"/>
          </a:xfrm>
        </p:grpSpPr>
        <p:pic>
          <p:nvPicPr>
            <p:cNvPr id="5" name="Image 0" descr="preencoded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91397" y="1472009"/>
              <a:ext cx="3809207" cy="3809207"/>
            </a:xfrm>
            <a:prstGeom prst="rect">
              <a:avLst/>
            </a:prstGeom>
          </p:spPr>
        </p:pic>
        <p:pic>
          <p:nvPicPr>
            <p:cNvPr id="6" name="Image 1" descr="preencoded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22800" y="3201789"/>
              <a:ext cx="279698" cy="349647"/>
            </a:xfrm>
            <a:prstGeom prst="rect">
              <a:avLst/>
            </a:prstGeom>
          </p:spPr>
        </p:pic>
        <p:pic>
          <p:nvPicPr>
            <p:cNvPr id="9" name="Image 2" descr="preencoded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191397" y="1472009"/>
              <a:ext cx="3809207" cy="3809207"/>
            </a:xfrm>
            <a:prstGeom prst="rect">
              <a:avLst/>
            </a:prstGeom>
          </p:spPr>
        </p:pic>
        <p:pic>
          <p:nvPicPr>
            <p:cNvPr id="10" name="Image 3" descr="preencoded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22654" y="2047181"/>
              <a:ext cx="279698" cy="349647"/>
            </a:xfrm>
            <a:prstGeom prst="rect">
              <a:avLst/>
            </a:prstGeom>
          </p:spPr>
        </p:pic>
        <p:pic>
          <p:nvPicPr>
            <p:cNvPr id="13" name="Image 4" descr="preencoded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191397" y="1472009"/>
              <a:ext cx="3809207" cy="3809207"/>
            </a:xfrm>
            <a:prstGeom prst="rect">
              <a:avLst/>
            </a:prstGeom>
          </p:spPr>
        </p:pic>
        <p:pic>
          <p:nvPicPr>
            <p:cNvPr id="14" name="Image 5" descr="preencoded.png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622654" y="4356298"/>
              <a:ext cx="279698" cy="349647"/>
            </a:xfrm>
            <a:prstGeom prst="rect">
              <a:avLst/>
            </a:prstGeom>
          </p:spPr>
        </p:pic>
      </p:grpSp>
      <p:sp>
        <p:nvSpPr>
          <p:cNvPr id="15" name="Text 7"/>
          <p:cNvSpPr/>
          <p:nvPr/>
        </p:nvSpPr>
        <p:spPr>
          <a:xfrm>
            <a:off x="732925" y="1167309"/>
            <a:ext cx="10952255" cy="8971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33"/>
              </a:lnSpc>
            </a:pP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Le plaisir ne doit pas éclipser les autres dimensions, mais agit comme le polissage final qui révèle la beauté intrinsèque de l'apprentissage. Nous avons choisi de jouer sur la </a:t>
            </a:r>
            <a:r>
              <a:rPr lang="en-US" sz="1458" b="1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motivation intrinsèque via émotions et les défis </a:t>
            </a: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ainsi qu'un choix de récompenses. Nous avons aussi joué sur </a:t>
            </a:r>
            <a:r>
              <a:rPr lang="en-US" sz="1458" b="1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l'effet groupe </a:t>
            </a:r>
            <a:r>
              <a:rPr lang="en-US" sz="1458" dirty="0">
                <a:solidFill>
                  <a:srgbClr val="443728"/>
                </a:solidFill>
                <a:latin typeface="Bahnschrift" panose="020B0502040204020203" pitchFamily="34" charset="0"/>
                <a:ea typeface="Open Sans" pitchFamily="34" charset="-122"/>
                <a:cs typeface="Open Sans" pitchFamily="34" charset="-120"/>
              </a:rPr>
              <a:t>car chaque groupe avait une partie de la charte finale.</a:t>
            </a:r>
            <a:endParaRPr lang="en-US" sz="1458" dirty="0">
              <a:latin typeface="Bahnschrift" panose="020B0502040204020203" pitchFamily="34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695B60D-0658-817C-40DD-6406E493E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2250" y="1419225"/>
            <a:ext cx="6667500" cy="40195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094061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D38D496-35F4-F3B8-9DD7-D94A9142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608" y="861237"/>
            <a:ext cx="4167162" cy="4167962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FF1FD3E3-3124-5A2D-2E51-0772550F53C9}"/>
              </a:ext>
            </a:extLst>
          </p:cNvPr>
          <p:cNvSpPr txBox="1"/>
          <p:nvPr/>
        </p:nvSpPr>
        <p:spPr>
          <a:xfrm>
            <a:off x="1385177" y="631399"/>
            <a:ext cx="30043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z="4400" dirty="0">
                <a:latin typeface="Bitter" pitchFamily="2" charset="0"/>
              </a:rPr>
              <a:t>Question 2</a:t>
            </a:r>
          </a:p>
        </p:txBody>
      </p:sp>
      <p:pic>
        <p:nvPicPr>
          <p:cNvPr id="3" name="Image 2" descr="Une image contenant motif, conception, art, papier d’emballage&#10;&#10;Le contenu généré par l’IA peut être incorrect.">
            <a:extLst>
              <a:ext uri="{FF2B5EF4-FFF2-40B4-BE49-F238E27FC236}">
                <a16:creationId xmlns:a16="http://schemas.microsoft.com/office/drawing/2014/main" id="{7E2F2649-4F26-76AD-5A7C-F68A398E62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298" y="1782193"/>
            <a:ext cx="4088216" cy="40882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83316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 err="1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Enrichir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Bitter" pitchFamily="2" charset="0"/>
                <a:ea typeface="+mj-ea"/>
              </a:rPr>
              <a:t> par la gamification</a:t>
            </a:r>
            <a:endParaRPr lang="en-US" sz="3700" b="1" dirty="0">
              <a:latin typeface="Bitter" pitchFamily="2" charset="0"/>
              <a:ea typeface="+mj-ea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045" y="4021751"/>
            <a:ext cx="3509383" cy="2223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lnSpc>
                <a:spcPct val="120000"/>
              </a:lnSpc>
              <a:buNone/>
            </a:pPr>
            <a:endParaRPr lang="en-US" sz="1800" i="1" dirty="0">
              <a:latin typeface="Bahnschrift"/>
              <a:ea typeface="Verdana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A36F962-AFE1-1924-C005-DF0FE5C9C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 r="13974"/>
          <a:stretch/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6270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2C8E8D5-4FFE-EC54-A21D-E772C6831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06" y="692329"/>
            <a:ext cx="9557783" cy="589276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60817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oneTexte 6">
            <a:extLst>
              <a:ext uri="{FF2B5EF4-FFF2-40B4-BE49-F238E27FC236}">
                <a16:creationId xmlns:a16="http://schemas.microsoft.com/office/drawing/2014/main" id="{142EFCE5-4A49-0299-79BD-ED5652C675A2}"/>
              </a:ext>
            </a:extLst>
          </p:cNvPr>
          <p:cNvSpPr txBox="1"/>
          <p:nvPr/>
        </p:nvSpPr>
        <p:spPr>
          <a:xfrm>
            <a:off x="5582090" y="2435047"/>
            <a:ext cx="15913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immersion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236B73D1-FD65-1E24-85F3-5DF5CD6F3680}"/>
              </a:ext>
            </a:extLst>
          </p:cNvPr>
          <p:cNvSpPr txBox="1"/>
          <p:nvPr/>
        </p:nvSpPr>
        <p:spPr>
          <a:xfrm>
            <a:off x="5808839" y="3346964"/>
            <a:ext cx="1992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Curiosité et imprévisibilité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392D9827-45D3-4861-A833-6EE614558FDB}"/>
              </a:ext>
            </a:extLst>
          </p:cNvPr>
          <p:cNvSpPr txBox="1"/>
          <p:nvPr/>
        </p:nvSpPr>
        <p:spPr>
          <a:xfrm>
            <a:off x="3739908" y="1390571"/>
            <a:ext cx="2584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Coopération </a:t>
            </a:r>
            <a:br>
              <a:rPr lang="fr-BE" sz="2000" b="1" dirty="0">
                <a:latin typeface="Bahnschrift" panose="020B0502040204020203" pitchFamily="34" charset="0"/>
              </a:rPr>
            </a:br>
            <a:r>
              <a:rPr lang="fr-BE" sz="2000" b="1" dirty="0">
                <a:latin typeface="Bahnschrift" panose="020B0502040204020203" pitchFamily="34" charset="0"/>
              </a:rPr>
              <a:t>et influence </a:t>
            </a:r>
            <a:br>
              <a:rPr lang="fr-BE" sz="2000" b="1" dirty="0">
                <a:latin typeface="Bahnschrift" panose="020B0502040204020203" pitchFamily="34" charset="0"/>
              </a:rPr>
            </a:br>
            <a:r>
              <a:rPr lang="fr-BE" sz="2000" b="1" dirty="0">
                <a:latin typeface="Bahnschrift" panose="020B0502040204020203" pitchFamily="34" charset="0"/>
              </a:rPr>
              <a:t>sociale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C06C8DF6-24FC-2C60-FFAD-F829F83D0276}"/>
              </a:ext>
            </a:extLst>
          </p:cNvPr>
          <p:cNvSpPr txBox="1"/>
          <p:nvPr/>
        </p:nvSpPr>
        <p:spPr>
          <a:xfrm>
            <a:off x="5381681" y="4566658"/>
            <a:ext cx="1992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Compétences et maîtrise</a:t>
            </a:r>
          </a:p>
        </p:txBody>
      </p:sp>
      <p:pic>
        <p:nvPicPr>
          <p:cNvPr id="3" name="Image 2" descr="Une image contenant noir, obscurité&#10;&#10;Le contenu généré par l’IA peut être incorrect.">
            <a:extLst>
              <a:ext uri="{FF2B5EF4-FFF2-40B4-BE49-F238E27FC236}">
                <a16:creationId xmlns:a16="http://schemas.microsoft.com/office/drawing/2014/main" id="{B17764C9-8FB0-7569-32BA-0C23C9965E8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473" y="1135197"/>
            <a:ext cx="5284907" cy="527992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EE34D89D-DC4C-0CBF-66F5-3409B64EA5D4}"/>
              </a:ext>
            </a:extLst>
          </p:cNvPr>
          <p:cNvSpPr txBox="1"/>
          <p:nvPr/>
        </p:nvSpPr>
        <p:spPr>
          <a:xfrm>
            <a:off x="4200773" y="3494759"/>
            <a:ext cx="16081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Gamification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91F5D587-C8A2-FC68-969E-03E91582A9A9}"/>
              </a:ext>
            </a:extLst>
          </p:cNvPr>
          <p:cNvSpPr txBox="1"/>
          <p:nvPr/>
        </p:nvSpPr>
        <p:spPr>
          <a:xfrm>
            <a:off x="7126184" y="1378663"/>
            <a:ext cx="2571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b="1" dirty="0">
                <a:latin typeface="Bitter" pitchFamily="2" charset="0"/>
              </a:rPr>
              <a:t>Carte d’apprentissage</a:t>
            </a:r>
          </a:p>
          <a:p>
            <a:r>
              <a:rPr lang="fr-BE" dirty="0">
                <a:latin typeface="Bitter" pitchFamily="2" charset="0"/>
              </a:rPr>
              <a:t>+ design soigné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0476EBD-EC6B-71DE-B868-98F8C5C84880}"/>
              </a:ext>
            </a:extLst>
          </p:cNvPr>
          <p:cNvSpPr txBox="1"/>
          <p:nvPr/>
        </p:nvSpPr>
        <p:spPr>
          <a:xfrm>
            <a:off x="4290069" y="5264553"/>
            <a:ext cx="1591342" cy="70788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Aversion à la perte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D322FE70-3176-FF35-B157-5021084A861A}"/>
              </a:ext>
            </a:extLst>
          </p:cNvPr>
          <p:cNvSpPr txBox="1"/>
          <p:nvPr/>
        </p:nvSpPr>
        <p:spPr>
          <a:xfrm>
            <a:off x="2998049" y="2365797"/>
            <a:ext cx="1591342" cy="400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Sens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836A1987-8E9D-B664-B8E7-BF5E8014373B}"/>
              </a:ext>
            </a:extLst>
          </p:cNvPr>
          <p:cNvSpPr txBox="1"/>
          <p:nvPr/>
        </p:nvSpPr>
        <p:spPr>
          <a:xfrm>
            <a:off x="2410739" y="3500851"/>
            <a:ext cx="1591342" cy="400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Autonomie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21AAD009-72C1-0931-8B2A-AC259CA229F5}"/>
              </a:ext>
            </a:extLst>
          </p:cNvPr>
          <p:cNvSpPr txBox="1"/>
          <p:nvPr/>
        </p:nvSpPr>
        <p:spPr>
          <a:xfrm>
            <a:off x="2998050" y="4676385"/>
            <a:ext cx="1591342" cy="400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fr-BE" sz="2000" b="1" dirty="0">
                <a:latin typeface="Bahnschrift" panose="020B0502040204020203" pitchFamily="34" charset="0"/>
              </a:rPr>
              <a:t>Possession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F87223D1-AF0F-E814-99EB-AFFDC39F2E79}"/>
              </a:ext>
            </a:extLst>
          </p:cNvPr>
          <p:cNvSpPr txBox="1"/>
          <p:nvPr/>
        </p:nvSpPr>
        <p:spPr>
          <a:xfrm>
            <a:off x="621755" y="5442275"/>
            <a:ext cx="2632452" cy="923330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pPr algn="r"/>
            <a:r>
              <a:rPr lang="fr-BE" b="1" dirty="0">
                <a:latin typeface="Bitter" pitchFamily="2" charset="0"/>
              </a:rPr>
              <a:t>Baluchon</a:t>
            </a:r>
            <a:r>
              <a:rPr lang="fr-BE" dirty="0">
                <a:latin typeface="Bitter" pitchFamily="2" charset="0"/>
              </a:rPr>
              <a:t> : captation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des gemmes</a:t>
            </a:r>
          </a:p>
          <a:p>
            <a:pPr algn="r"/>
            <a:r>
              <a:rPr lang="fr-BE" dirty="0">
                <a:latin typeface="Bitter" pitchFamily="2" charset="0"/>
              </a:rPr>
              <a:t>+ activité de rattrapage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D718743F-F9AB-F2C4-A84F-D498F1BE5734}"/>
              </a:ext>
            </a:extLst>
          </p:cNvPr>
          <p:cNvSpPr txBox="1"/>
          <p:nvPr/>
        </p:nvSpPr>
        <p:spPr>
          <a:xfrm>
            <a:off x="895869" y="1415725"/>
            <a:ext cx="2358338" cy="369332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r>
              <a:rPr lang="fr-BE" dirty="0">
                <a:latin typeface="Bitter" pitchFamily="2" charset="0"/>
              </a:rPr>
              <a:t>Storytelling et quête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06E0C5EC-DF2C-D26A-213B-2040EE49631B}"/>
              </a:ext>
            </a:extLst>
          </p:cNvPr>
          <p:cNvSpPr txBox="1"/>
          <p:nvPr/>
        </p:nvSpPr>
        <p:spPr>
          <a:xfrm>
            <a:off x="7800998" y="3516240"/>
            <a:ext cx="2531462" cy="369332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r>
              <a:rPr lang="fr-BE" dirty="0">
                <a:latin typeface="Bitter" pitchFamily="2" charset="0"/>
              </a:rPr>
              <a:t>Multiplicité d’activités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7AB88395-52CD-20FC-CB77-B164C1D66D54}"/>
              </a:ext>
            </a:extLst>
          </p:cNvPr>
          <p:cNvSpPr txBox="1"/>
          <p:nvPr/>
        </p:nvSpPr>
        <p:spPr>
          <a:xfrm>
            <a:off x="62945" y="3007073"/>
            <a:ext cx="2127836" cy="175432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r"/>
            <a:r>
              <a:rPr lang="fr-BE" dirty="0">
                <a:latin typeface="Bitter" pitchFamily="2" charset="0"/>
              </a:rPr>
              <a:t>L’utilisateur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a tout à disposition +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information de navigation</a:t>
            </a:r>
          </a:p>
          <a:p>
            <a:pPr algn="r"/>
            <a:endParaRPr lang="fr-BE" dirty="0">
              <a:latin typeface="Bitter" pitchFamily="2" charset="0"/>
            </a:endParaRP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4AF708DF-4121-C3E9-37C7-0D31CFCDF119}"/>
              </a:ext>
            </a:extLst>
          </p:cNvPr>
          <p:cNvSpPr txBox="1"/>
          <p:nvPr/>
        </p:nvSpPr>
        <p:spPr>
          <a:xfrm>
            <a:off x="7450581" y="4803466"/>
            <a:ext cx="1616148" cy="1754326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r>
              <a:rPr lang="fr-BE" b="1" dirty="0" err="1">
                <a:latin typeface="Bitter" pitchFamily="2" charset="0"/>
              </a:rPr>
              <a:t>FilterCode</a:t>
            </a:r>
            <a:r>
              <a:rPr lang="fr-BE" dirty="0">
                <a:latin typeface="Bitter" pitchFamily="2" charset="0"/>
              </a:rPr>
              <a:t> :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progression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débloquée</a:t>
            </a:r>
          </a:p>
          <a:p>
            <a:r>
              <a:rPr lang="fr-BE" dirty="0">
                <a:latin typeface="Bitter" pitchFamily="2" charset="0"/>
              </a:rPr>
              <a:t>+ différents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niveaux </a:t>
            </a:r>
            <a:br>
              <a:rPr lang="fr-BE" dirty="0">
                <a:latin typeface="Bitter" pitchFamily="2" charset="0"/>
              </a:rPr>
            </a:br>
            <a:r>
              <a:rPr lang="fr-BE" dirty="0">
                <a:latin typeface="Bitter" pitchFamily="2" charset="0"/>
              </a:rPr>
              <a:t>taxonomique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77EADA87-E6D9-2572-807D-EA15EB5F13A1}"/>
              </a:ext>
            </a:extLst>
          </p:cNvPr>
          <p:cNvSpPr txBox="1"/>
          <p:nvPr/>
        </p:nvSpPr>
        <p:spPr>
          <a:xfrm>
            <a:off x="3678944" y="751459"/>
            <a:ext cx="2813591" cy="369332"/>
          </a:xfrm>
          <a:prstGeom prst="rect">
            <a:avLst/>
          </a:prstGeom>
          <a:noFill/>
        </p:spPr>
        <p:txBody>
          <a:bodyPr wrap="none" rtlCol="0">
            <a:normAutofit/>
          </a:bodyPr>
          <a:lstStyle/>
          <a:p>
            <a:r>
              <a:rPr lang="fr-BE" dirty="0">
                <a:latin typeface="Bitter" pitchFamily="2" charset="0"/>
              </a:rPr>
              <a:t>Echange de productions </a:t>
            </a:r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370E0291-160D-7097-D594-8FF48025E910}"/>
              </a:ext>
            </a:extLst>
          </p:cNvPr>
          <p:cNvSpPr txBox="1"/>
          <p:nvPr/>
        </p:nvSpPr>
        <p:spPr>
          <a:xfrm>
            <a:off x="2389473" y="30044"/>
            <a:ext cx="71112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z="4000" dirty="0">
                <a:latin typeface="Bitter" pitchFamily="2" charset="0"/>
              </a:rPr>
              <a:t>L’octogone de la gamification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04512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D38D496-35F4-F3B8-9DD7-D94A9142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608" y="861237"/>
            <a:ext cx="4167162" cy="4167962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FF1FD3E3-3124-5A2D-2E51-0772550F53C9}"/>
              </a:ext>
            </a:extLst>
          </p:cNvPr>
          <p:cNvSpPr txBox="1"/>
          <p:nvPr/>
        </p:nvSpPr>
        <p:spPr>
          <a:xfrm>
            <a:off x="1385177" y="631399"/>
            <a:ext cx="30203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BE" sz="4400" dirty="0">
                <a:latin typeface="Bitter" pitchFamily="2" charset="0"/>
              </a:rPr>
              <a:t>Question 3</a:t>
            </a:r>
          </a:p>
        </p:txBody>
      </p:sp>
      <p:pic>
        <p:nvPicPr>
          <p:cNvPr id="4" name="Image 3" descr="Une image contenant motif, conception, art, papier d’emballage&#10;&#10;Le contenu généré par l’IA peut être incorrect.">
            <a:extLst>
              <a:ext uri="{FF2B5EF4-FFF2-40B4-BE49-F238E27FC236}">
                <a16:creationId xmlns:a16="http://schemas.microsoft.com/office/drawing/2014/main" id="{D483A576-DD09-2C3C-F2F3-9E29C2C5F9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816" y="1899349"/>
            <a:ext cx="3818728" cy="381872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30944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EE493CD4-8D64-34C6-F412-13E4D294B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160" y="690435"/>
            <a:ext cx="5840212" cy="57316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30178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A9264EB7-425F-56DC-8F30-93021B7F904A}"/>
              </a:ext>
            </a:extLst>
          </p:cNvPr>
          <p:cNvSpPr txBox="1"/>
          <p:nvPr/>
        </p:nvSpPr>
        <p:spPr>
          <a:xfrm>
            <a:off x="3051544" y="2948670"/>
            <a:ext cx="6103088" cy="971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BE" sz="1800" kern="100" dirty="0">
                <a:effectLst/>
                <a:latin typeface="Bahnschrift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Moodle, loin d’être un simple outil, s’est révélé être l’établi sur lequel se façonne l’excellence pédagogique, à la manière de la grande joaillerie française.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5E36F67-A418-C811-4908-F0333A934D3F}"/>
              </a:ext>
            </a:extLst>
          </p:cNvPr>
          <p:cNvSpPr txBox="1"/>
          <p:nvPr/>
        </p:nvSpPr>
        <p:spPr>
          <a:xfrm>
            <a:off x="701748" y="1025374"/>
            <a:ext cx="3487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BE" sz="3600" dirty="0">
                <a:latin typeface="Bitter" pitchFamily="2" charset="0"/>
              </a:rPr>
              <a:t>Conclusion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62892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0004FE-498D-41FE-98DE-41053EDF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fr-FR" dirty="0"/>
              <a:t>Remerciements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B2EB3DF-98A6-40CD-A3C9-6D3C571EAD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anchor="ctr">
            <a:normAutofit/>
          </a:bodyPr>
          <a:lstStyle/>
          <a:p>
            <a:r>
              <a:rPr lang="fr-FR" sz="1500" dirty="0"/>
              <a:t>Serge </a:t>
            </a:r>
            <a:r>
              <a:rPr lang="fr-FR" sz="1500" dirty="0" err="1"/>
              <a:t>Fleussu</a:t>
            </a:r>
            <a:r>
              <a:rPr lang="fr-FR" sz="1500" dirty="0"/>
              <a:t> et Laurence </a:t>
            </a:r>
            <a:r>
              <a:rPr lang="fr-FR" sz="1500" dirty="0" err="1"/>
              <a:t>Dohogne</a:t>
            </a:r>
            <a:endParaRPr lang="fr-FR" sz="1500" dirty="0"/>
          </a:p>
        </p:txBody>
      </p:sp>
      <p:pic>
        <p:nvPicPr>
          <p:cNvPr id="10" name="Image 9" descr="Une image contenant ciel, plein air, personne, habits&#10;&#10;Le contenu généré par l’IA peut être incorrect.">
            <a:extLst>
              <a:ext uri="{FF2B5EF4-FFF2-40B4-BE49-F238E27FC236}">
                <a16:creationId xmlns:a16="http://schemas.microsoft.com/office/drawing/2014/main" id="{EF58FADC-1679-F32B-EDB2-B7F0B91CB9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481" y="2321902"/>
            <a:ext cx="5520612" cy="368040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485676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0004FE-498D-41FE-98DE-41053EDF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Des questions ? Des remarques ?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B2EB3DF-98A6-40CD-A3C9-6D3C571EAD7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fr-FR" dirty="0"/>
              <a:t>Retrouvez-nous sur notre espace de cours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EF3A36FC-7EBA-4A7A-B817-49D279F6C8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fr-FR" dirty="0">
                <a:hlinkClick r:id="rId3"/>
              </a:rPr>
              <a:t>Melissa.fransolet@forem.be</a:t>
            </a:r>
            <a:endParaRPr lang="fr-FR" dirty="0"/>
          </a:p>
          <a:p>
            <a:r>
              <a:rPr lang="fr-FR" dirty="0">
                <a:hlinkClick r:id="rId4"/>
              </a:rPr>
              <a:t>Judith.saintes@forem.be</a:t>
            </a:r>
            <a:r>
              <a:rPr lang="fr-FR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775034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THÈME OFFICE" val="YIxg3KWH"/>
  <p:tag name="ARTICULATE_PROJECT_OPEN" val="0"/>
  <p:tag name="ARTICULATE_DESIGN_ID_THÈME OFFICE 2013 – 2022" val="CqngXNsi"/>
  <p:tag name="ARTICULATE_SLIDE_THUMBNAIL_REFRESH" val="1"/>
  <p:tag name="ARTICULATE_SLIDE_COUNT" val="3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hème Office 2013 – 2022">
  <a:themeElements>
    <a:clrScheme name="Thème Office 2013 –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Thème Office 2013 –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 2013 –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EDD6BE1BB78C458EBE1B195F5A65D7" ma:contentTypeVersion="16" ma:contentTypeDescription="Crée un document." ma:contentTypeScope="" ma:versionID="147aef6d90990c1bfd4d193b46c3d7db">
  <xsd:schema xmlns:xsd="http://www.w3.org/2001/XMLSchema" xmlns:xs="http://www.w3.org/2001/XMLSchema" xmlns:p="http://schemas.microsoft.com/office/2006/metadata/properties" xmlns:ns2="2d397394-558f-4bf0-b110-fcdd04d34039" xmlns:ns3="a0885c1d-48f3-4c3c-8a94-7d30fbb964ac" targetNamespace="http://schemas.microsoft.com/office/2006/metadata/properties" ma:root="true" ma:fieldsID="b70bb43ba692137e6cd980edc7143485" ns2:_="" ns3:_="">
    <xsd:import namespace="2d397394-558f-4bf0-b110-fcdd04d34039"/>
    <xsd:import namespace="a0885c1d-48f3-4c3c-8a94-7d30fbb964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_Flow_SignoffStatus" minOccurs="0"/>
                <xsd:element ref="ns2:MediaLengthInSeconds" minOccurs="0"/>
                <xsd:element ref="ns2:MediaServiceDateTake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397394-558f-4bf0-b110-fcdd04d340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5" nillable="true" ma:taxonomy="true" ma:internalName="lcf76f155ced4ddcb4097134ff3c332f" ma:taxonomyFieldName="MediaServiceImageTags" ma:displayName="Balises d’images" ma:readOnly="false" ma:fieldId="{5cf76f15-5ced-4ddc-b409-7134ff3c332f}" ma:taxonomyMulti="true" ma:sspId="3c061feb-94c6-4566-9c2a-bd3f58ed9c0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_Flow_SignoffStatus" ma:index="20" nillable="true" ma:displayName="État de validation" ma:internalName="_x00c9_tat_x0020_de_x0020_validation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885c1d-48f3-4c3c-8a94-7d30fbb964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5787136a-f86e-4322-8e3b-29ec263f0b8b}" ma:internalName="TaxCatchAll" ma:showField="CatchAllData" ma:web="a0885c1d-48f3-4c3c-8a94-7d30fbb964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d397394-558f-4bf0-b110-fcdd04d34039">
      <Terms xmlns="http://schemas.microsoft.com/office/infopath/2007/PartnerControls"/>
    </lcf76f155ced4ddcb4097134ff3c332f>
    <TaxCatchAll xmlns="a0885c1d-48f3-4c3c-8a94-7d30fbb964ac" xsi:nil="true"/>
    <_Flow_SignoffStatus xmlns="2d397394-558f-4bf0-b110-fcdd04d34039" xsi:nil="true"/>
  </documentManagement>
</p:properties>
</file>

<file path=customXml/itemProps1.xml><?xml version="1.0" encoding="utf-8"?>
<ds:datastoreItem xmlns:ds="http://schemas.openxmlformats.org/officeDocument/2006/customXml" ds:itemID="{926A9BBB-7E39-4C5E-86B3-D17DA463ADC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B5EC89-459A-4403-AF98-F03CE9410F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397394-558f-4bf0-b110-fcdd04d34039"/>
    <ds:schemaRef ds:uri="a0885c1d-48f3-4c3c-8a94-7d30fbb964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333882-7E3B-43D4-BCAD-0DEC4E52549A}">
  <ds:schemaRefs>
    <ds:schemaRef ds:uri="http://schemas.microsoft.com/office/2006/metadata/properties"/>
    <ds:schemaRef ds:uri="http://schemas.microsoft.com/office/infopath/2007/PartnerControls"/>
    <ds:schemaRef ds:uri="2d397394-558f-4bf0-b110-fcdd04d34039"/>
    <ds:schemaRef ds:uri="a0885c1d-48f3-4c3c-8a94-7d30fbb964a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6246</TotalTime>
  <Words>715</Words>
  <Application>Microsoft Office PowerPoint</Application>
  <PresentationFormat>Grand écran</PresentationFormat>
  <Paragraphs>121</Paragraphs>
  <Slides>33</Slides>
  <Notes>4</Notes>
  <HiddenSlides>0</HiddenSlides>
  <MMClips>1</MMClips>
  <ScaleCrop>false</ScaleCrop>
  <HeadingPairs>
    <vt:vector size="6" baseType="variant">
      <vt:variant>
        <vt:lpstr>Polices utilisées</vt:lpstr>
      </vt:variant>
      <vt:variant>
        <vt:i4>11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33</vt:i4>
      </vt:variant>
    </vt:vector>
  </HeadingPairs>
  <TitlesOfParts>
    <vt:vector size="45" baseType="lpstr">
      <vt:lpstr>Aptos</vt:lpstr>
      <vt:lpstr>Arial</vt:lpstr>
      <vt:lpstr>Bahnschrift</vt:lpstr>
      <vt:lpstr>Bitter</vt:lpstr>
      <vt:lpstr>Bitter Medium</vt:lpstr>
      <vt:lpstr>Calibri</vt:lpstr>
      <vt:lpstr>Calibri Light</vt:lpstr>
      <vt:lpstr>Crimson Pro Bold</vt:lpstr>
      <vt:lpstr>Open Sans</vt:lpstr>
      <vt:lpstr>Verdana</vt:lpstr>
      <vt:lpstr>Wingdings</vt:lpstr>
      <vt:lpstr>Thème Office 2013 – 2022</vt:lpstr>
      <vt:lpstr>Trésors pédagogiques  et défis immersifs </vt:lpstr>
      <vt:lpstr>Présentation PowerPoint</vt:lpstr>
      <vt:lpstr>Présentation PowerPoint</vt:lpstr>
      <vt:lpstr>Présentation PowerPoint</vt:lpstr>
      <vt:lpstr>Entrez dans l’expérience !</vt:lpstr>
      <vt:lpstr>Présentation PowerPoint</vt:lpstr>
      <vt:lpstr>Présentation PowerPoint</vt:lpstr>
      <vt:lpstr>Présentation PowerPoint</vt:lpstr>
      <vt:lpstr>Enrichir pour favoriser l’engagement Une journée avec des exposés</vt:lpstr>
      <vt:lpstr>Enrichir pour favoriser l’engagement Une journée avec des exposés</vt:lpstr>
      <vt:lpstr>Enrichir pour favoriser l’engagement Une journée avec des exposés</vt:lpstr>
      <vt:lpstr>Enrichir pour favoriser l’engagement Une journée avec des exposés</vt:lpstr>
      <vt:lpstr>Enrichir pour favoriser l’engagement Une journée avec différents objectifs et une visite</vt:lpstr>
      <vt:lpstr>Enrichir pour favoriser l’engagement Une journée avec différents objectifs et une visite</vt:lpstr>
      <vt:lpstr>Enrichir pour favoriser l’engagement Une journée avec différents objectifs et une visite</vt:lpstr>
      <vt:lpstr>Présentation PowerPoint</vt:lpstr>
      <vt:lpstr>Les 4P pour enrichir sans gadgetiser</vt:lpstr>
      <vt:lpstr>Présentation PowerPoint</vt:lpstr>
      <vt:lpstr>Enrichir sans gadgetiser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Enrichir par la gamification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Remerciements</vt:lpstr>
      <vt:lpstr>Des questions ? Des remarques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MoodleMoot Paris 2025</dc:creator>
  <cp:keywords>Template;présentation;MM25</cp:keywords>
  <cp:lastModifiedBy>SAINTES Judith</cp:lastModifiedBy>
  <cp:revision>134</cp:revision>
  <dcterms:created xsi:type="dcterms:W3CDTF">2025-01-27T14:26:24Z</dcterms:created>
  <dcterms:modified xsi:type="dcterms:W3CDTF">2025-07-04T22:20:45Z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D9674E3B-BA8F-47C7-8DD9-CDCE7E0F39D4</vt:lpwstr>
  </property>
  <property fmtid="{D5CDD505-2E9C-101B-9397-08002B2CF9AE}" pid="3" name="ArticulatePath">
    <vt:lpwstr>Présentation2</vt:lpwstr>
  </property>
  <property fmtid="{D5CDD505-2E9C-101B-9397-08002B2CF9AE}" pid="4" name="ContentTypeId">
    <vt:lpwstr>0x01010038EDD6BE1BB78C458EBE1B195F5A65D7</vt:lpwstr>
  </property>
  <property fmtid="{D5CDD505-2E9C-101B-9397-08002B2CF9AE}" pid="5" name="MediaServiceImageTags">
    <vt:lpwstr/>
  </property>
</Properties>
</file>