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3" r:id="rId3"/>
    <p:sldId id="304" r:id="rId4"/>
    <p:sldId id="289" r:id="rId5"/>
    <p:sldId id="305" r:id="rId6"/>
    <p:sldId id="315" r:id="rId7"/>
    <p:sldId id="318" r:id="rId8"/>
    <p:sldId id="321" r:id="rId9"/>
    <p:sldId id="324" r:id="rId10"/>
    <p:sldId id="333" r:id="rId11"/>
    <p:sldId id="336" r:id="rId12"/>
    <p:sldId id="330" r:id="rId13"/>
    <p:sldId id="327" r:id="rId14"/>
    <p:sldId id="280" r:id="rId15"/>
  </p:sldIdLst>
  <p:sldSz cx="12192000" cy="6858000"/>
  <p:notesSz cx="6797675" cy="9928225"/>
  <p:custDataLst>
    <p:tags r:id="rId1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6357" autoAdjust="0"/>
  </p:normalViewPr>
  <p:slideViewPr>
    <p:cSldViewPr snapToGrid="0">
      <p:cViewPr varScale="1">
        <p:scale>
          <a:sx n="95" d="100"/>
          <a:sy n="95" d="100"/>
        </p:scale>
        <p:origin x="1056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FC0488-DC66-448D-9F80-DCF77086C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EE54D2-00B8-4C32-A0D2-74FD907A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A7A80C1-8901-4B7B-8F53-BF7360BFC7CD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AB2DD3-10D5-40AE-90B6-25C91B82D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BBC4AF-F4CC-4373-A842-A63E5046B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0D4531A-E1F3-4A90-98A6-A19677E76C8A}" type="slidenum">
              <a:rPr lang="fr-FR" smtClean="0"/>
              <a:t>‹N°›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6002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52ED1-1D0B-471D-81E5-75198A4CEECB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D417-D734-434F-826D-D0D611FF9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94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8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v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054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8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17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1" descr="Zone de texte à modifier.">
            <a:extLst>
              <a:ext uri="{FF2B5EF4-FFF2-40B4-BE49-F238E27FC236}">
                <a16:creationId xmlns:a16="http://schemas.microsoft.com/office/drawing/2014/main" id="{6A0E3EC7-7E14-4500-BA0B-DA33845DB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8" name="Titre 10" descr="Titre de la page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25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extuel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C824B180-37A1-43D1-B06D-17B0DC6B1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10" name="Titre 10" descr="Titre de la page.">
            <a:extLst>
              <a:ext uri="{FF2B5EF4-FFF2-40B4-BE49-F238E27FC236}">
                <a16:creationId xmlns:a16="http://schemas.microsoft.com/office/drawing/2014/main" id="{5E0E468E-4602-4403-91D1-6DB9317CF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texte 2" descr="Titre secondaire de la page.">
            <a:extLst>
              <a:ext uri="{FF2B5EF4-FFF2-40B4-BE49-F238E27FC236}">
                <a16:creationId xmlns:a16="http://schemas.microsoft.com/office/drawing/2014/main" id="{CAB6202B-5C86-4F36-AC73-1BD410EE0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0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6186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8892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 descr="Titre de la page ou de la photo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3BC1D9EC-91DD-4633-B1AA-920C8A610A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581FD3D1-FDD5-420A-9813-5B087E19E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 descr="Titre de la page ou de la photo.">
            <a:extLst>
              <a:ext uri="{FF2B5EF4-FFF2-40B4-BE49-F238E27FC236}">
                <a16:creationId xmlns:a16="http://schemas.microsoft.com/office/drawing/2014/main" id="{64C6E1B9-ED30-475E-A0C0-8981CFA56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CCB74E7C-50C0-4CA7-B221-D56CDAFA0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7B4DFAD-E16B-464A-AF2E-C37CCD772B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6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A5A5133-AE81-4A44-86BE-013A78108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7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4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212E54D-4E0B-4DEF-B52F-4176B6952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8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5FF5DE8D-1CF9-4297-ABF5-56EE77380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9848" y="2103546"/>
            <a:ext cx="5000239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3DE9E22-5E89-48EA-BE82-CDD43B12A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848" y="5549078"/>
            <a:ext cx="5000240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32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gauch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3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D6A609FA-6D0F-4679-9FC8-208A322991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6130" y="5549078"/>
            <a:ext cx="4993958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36130" y="2103546"/>
            <a:ext cx="4993958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359D162-3494-47FA-A80F-99FEC4664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9" y="2103546"/>
            <a:ext cx="4185090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8" name="Espace réservé du texte 21" descr="Zone de texte à modifier.">
            <a:extLst>
              <a:ext uri="{FF2B5EF4-FFF2-40B4-BE49-F238E27FC236}">
                <a16:creationId xmlns:a16="http://schemas.microsoft.com/office/drawing/2014/main" id="{029EBEA1-74AC-4CE5-BB75-97CC0ECFE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8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de_stream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A15D09C-D38F-48B0-A874-719198F8036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2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5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5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28" y="2103546"/>
            <a:ext cx="4185093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795042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5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7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7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0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863516"/>
            <a:ext cx="4185091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48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6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974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biographie_fond blanc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biographie_fond blanc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_fond ve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 descr="Zone de texte à modifier.">
            <a:extLst>
              <a:ext uri="{FF2B5EF4-FFF2-40B4-BE49-F238E27FC236}">
                <a16:creationId xmlns:a16="http://schemas.microsoft.com/office/drawing/2014/main" id="{F2A13117-23DD-4C45-AD83-8E914D89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4" name="Titre 10" descr="Zone de texte avec le titre Bibliographie.">
            <a:extLst>
              <a:ext uri="{FF2B5EF4-FFF2-40B4-BE49-F238E27FC236}">
                <a16:creationId xmlns:a16="http://schemas.microsoft.com/office/drawing/2014/main" id="{12240B0E-C453-4074-95D6-753D21B7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 descr="Zone de texte à modifier. Par défaut, le texte est &quot;Des questions? Des remarques?&quot;.">
            <a:extLst>
              <a:ext uri="{FF2B5EF4-FFF2-40B4-BE49-F238E27FC236}">
                <a16:creationId xmlns:a16="http://schemas.microsoft.com/office/drawing/2014/main" id="{216C18B8-FC1F-4EA3-94DE-85828543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0" y="392568"/>
            <a:ext cx="9719739" cy="1098775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Des questions ? Des remarques ?</a:t>
            </a:r>
          </a:p>
        </p:txBody>
      </p:sp>
      <p:sp>
        <p:nvSpPr>
          <p:cNvPr id="5" name="Espace réservé du texte 4" descr="Zone de texte à modifier. Par défaut, le texte est &quot;Retrouvez nous sur notre espace de cours!&quot;.">
            <a:extLst>
              <a:ext uri="{FF2B5EF4-FFF2-40B4-BE49-F238E27FC236}">
                <a16:creationId xmlns:a16="http://schemas.microsoft.com/office/drawing/2014/main" id="{2E985107-353E-4DCF-A424-0C90BC511E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0" y="1992313"/>
            <a:ext cx="9719740" cy="56991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Retrouvez nous sur notre espace de cours !</a:t>
            </a:r>
          </a:p>
        </p:txBody>
      </p:sp>
      <p:sp>
        <p:nvSpPr>
          <p:cNvPr id="7" name="Espace réservé du texte 4" descr="Zone de texte à modifier en ajoutant les contacts.">
            <a:extLst>
              <a:ext uri="{FF2B5EF4-FFF2-40B4-BE49-F238E27FC236}">
                <a16:creationId xmlns:a16="http://schemas.microsoft.com/office/drawing/2014/main" id="{7D22BDC0-E048-4C8A-AF37-BFD6FE77AD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1" y="3163824"/>
            <a:ext cx="9719738" cy="150342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Contacts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1819C0-FA9E-4632-AED0-B0158ABF4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89" y="2797203"/>
            <a:ext cx="366621" cy="366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4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fond vert_vierge_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11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fond vert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7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Zone de texte pour le titre de la présentation.">
            <a:extLst>
              <a:ext uri="{FF2B5EF4-FFF2-40B4-BE49-F238E27FC236}">
                <a16:creationId xmlns:a16="http://schemas.microsoft.com/office/drawing/2014/main" id="{CEB06307-DDAC-4219-9BA0-A151E1249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849" y="1709739"/>
            <a:ext cx="9726020" cy="1947862"/>
          </a:xfrm>
        </p:spPr>
        <p:txBody>
          <a:bodyPr anchor="ctr" anchorCtr="1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 descr="Zone de texte pour le titre secondaire.">
            <a:extLst>
              <a:ext uri="{FF2B5EF4-FFF2-40B4-BE49-F238E27FC236}">
                <a16:creationId xmlns:a16="http://schemas.microsoft.com/office/drawing/2014/main" id="{18F1EC9F-75AD-49E7-8B46-C10B33FC5F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9849" y="3931920"/>
            <a:ext cx="9726020" cy="781396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1EF4869-AB72-44C7-9022-530DA001AA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9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 descr="Diapositive casting : diapositive de présentation du contributeur.">
            <a:extLst>
              <a:ext uri="{FF2B5EF4-FFF2-40B4-BE49-F238E27FC236}">
                <a16:creationId xmlns:a16="http://schemas.microsoft.com/office/drawing/2014/main" id="{FBB68355-0F59-460C-A5C6-8A8483D9E0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F80042ED-3C8C-4C89-A77E-9D3B89ED3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F36050F-F283-42FF-A66A-86E226D198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319870">
            <a:off x="4107631" y="2072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DD937A5F-4919-4A31-A158-AFE1D655A7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2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053CE470-5CD4-4897-9666-76ACB70929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349">
            <a:off x="4083529" y="2095107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u contributeur.">
            <a:extLst>
              <a:ext uri="{FF2B5EF4-FFF2-40B4-BE49-F238E27FC236}">
                <a16:creationId xmlns:a16="http://schemas.microsoft.com/office/drawing/2014/main" id="{99DA8F4D-C6BF-47E1-AEC9-DE88F6849A4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7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697933-4515-40A3-86D0-1E197A7AE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0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8286CAC4-8FD0-40AA-8469-72484D8478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34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 descr="Diapositive casting : diapositive de présentation des deux contributeurs.">
            <a:extLst>
              <a:ext uri="{FF2B5EF4-FFF2-40B4-BE49-F238E27FC236}">
                <a16:creationId xmlns:a16="http://schemas.microsoft.com/office/drawing/2014/main" id="{7FA1992A-2961-4D23-8186-C4AEF5E7B61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6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138B0AC5-D226-4800-B615-FD780FCED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8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96C8606-C5D6-400E-88F2-5BEE563F2A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300163">
            <a:off x="3219358" y="2028768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9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6872E4D-11B4-4110-B387-87A01C808D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037547">
            <a:off x="8041857" y="1956456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23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C2231AEC-2229-4C0F-8A7D-D47604716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E0A1A1E-9A78-4E2C-82E8-EB0DD070A4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27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153DCF16-0B61-4448-91F0-C530E1506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15">
            <a:off x="8020330" y="1909899"/>
            <a:ext cx="2230903" cy="2230903"/>
          </a:xfrm>
          <a:prstGeom prst="rect">
            <a:avLst/>
          </a:prstGeom>
        </p:spPr>
      </p:pic>
      <p:pic>
        <p:nvPicPr>
          <p:cNvPr id="12" name="Image 11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7BF19158-9D7D-4B7D-BAE6-8BC9F33FA4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214">
            <a:off x="3152067" y="2015212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es deux contributeurs.">
            <a:extLst>
              <a:ext uri="{FF2B5EF4-FFF2-40B4-BE49-F238E27FC236}">
                <a16:creationId xmlns:a16="http://schemas.microsoft.com/office/drawing/2014/main" id="{EE5ABAC4-DFB0-4A0A-AAFC-CCBA3699FF68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8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423CA673-6E3F-4549-9BE3-2CE70BFBE7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9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A422131D-B698-4F50-AB7D-7EE512541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11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E10DC428-DB7E-4DAB-983E-EE30E276DC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5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1DD352-F5D7-4EF6-BAB3-780B495363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23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65BB3C05-4093-4B3E-8D70-129AF3783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24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B0EE97FC-48F7-4CE6-BAFA-094FDA5832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1" name="ZoneTexte 10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965A2B80-F2C7-4580-81F0-5CCB30E2993E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E7B31B48-341F-4FE1-A9CC-F13366EF61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39998">
            <a:off x="1525054" y="2218559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86B39B07-F58B-4BED-B794-3F4D289AFF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5126">
            <a:off x="5168159" y="2174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5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03846E1-625A-47F7-AA3A-DD0EF09EEEB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17250">
            <a:off x="8762067" y="2197527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10EC8552-407D-420A-82EE-02EBC8CA09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3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BA4E44B3-1B71-4452-A002-6DCB90CE2F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17">
            <a:off x="1518650" y="2178194"/>
            <a:ext cx="2179542" cy="2179542"/>
          </a:xfrm>
          <a:prstGeom prst="rect">
            <a:avLst/>
          </a:prstGeom>
        </p:spPr>
      </p:pic>
      <p:pic>
        <p:nvPicPr>
          <p:cNvPr id="14" name="Image 13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37AC7958-37B8-4759-BC94-8A0F94C65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610">
            <a:off x="8749997" y="2170767"/>
            <a:ext cx="2188728" cy="2188728"/>
          </a:xfrm>
          <a:prstGeom prst="rect">
            <a:avLst/>
          </a:prstGeom>
        </p:spPr>
      </p:pic>
      <p:pic>
        <p:nvPicPr>
          <p:cNvPr id="16" name="Image 15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D1F2A970-907E-4159-A96F-C1EF95348A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42">
            <a:off x="5147035" y="2132143"/>
            <a:ext cx="2212838" cy="2212838"/>
          </a:xfrm>
          <a:prstGeom prst="rect">
            <a:avLst/>
          </a:prstGeom>
        </p:spPr>
      </p:pic>
      <p:sp>
        <p:nvSpPr>
          <p:cNvPr id="13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6ECE2387-3E50-4ADB-B807-40BE7DCEB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7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EA4D56EB-BBD7-4CCB-9C50-D05148441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9" name="ZoneTexte 18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CEAC2ED6-181B-4FB1-AE6A-DE55BF9835D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1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00F76D68-D24B-4619-B2DE-91E3C7D00D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15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0635CABC-B40B-40DD-96CD-226DDD12AF7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12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FEFD65-DC15-4763-8A1D-AD0CAEEE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6FE8D1-5A44-4FF5-B8BF-1D19EE31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6A87A-F186-4C0D-ABD2-DC320575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BF1C6-0834-4A27-9B81-F41CED284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E48A6-56AA-4969-AEF4-6321B4FC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2B0F-4331-4122-A959-AFC9D043544F}" type="slidenum">
              <a:rPr lang="fr-FR" smtClean="0"/>
              <a:t>‹N°›</a:t>
            </a:fld>
            <a:endParaRPr lang="fr-FR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9057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49" r:id="rId2"/>
    <p:sldLayoutId id="2147483673" r:id="rId3"/>
    <p:sldLayoutId id="2147483663" r:id="rId4"/>
    <p:sldLayoutId id="2147483671" r:id="rId5"/>
    <p:sldLayoutId id="2147483662" r:id="rId6"/>
    <p:sldLayoutId id="2147483670" r:id="rId7"/>
    <p:sldLayoutId id="2147483661" r:id="rId8"/>
    <p:sldLayoutId id="2147483669" r:id="rId9"/>
    <p:sldLayoutId id="2147483672" r:id="rId10"/>
    <p:sldLayoutId id="2147483690" r:id="rId11"/>
    <p:sldLayoutId id="2147483681" r:id="rId12"/>
    <p:sldLayoutId id="2147483682" r:id="rId13"/>
    <p:sldLayoutId id="2147483660" r:id="rId14"/>
    <p:sldLayoutId id="2147483650" r:id="rId15"/>
    <p:sldLayoutId id="2147483683" r:id="rId16"/>
    <p:sldLayoutId id="2147483684" r:id="rId17"/>
    <p:sldLayoutId id="2147483686" r:id="rId18"/>
    <p:sldLayoutId id="2147483691" r:id="rId19"/>
    <p:sldLayoutId id="2147483688" r:id="rId20"/>
    <p:sldLayoutId id="2147483692" r:id="rId21"/>
    <p:sldLayoutId id="2147483693" r:id="rId22"/>
    <p:sldLayoutId id="2147483694" r:id="rId23"/>
    <p:sldLayoutId id="2147483678" r:id="rId24"/>
    <p:sldLayoutId id="2147483695" r:id="rId25"/>
    <p:sldLayoutId id="2147483665" r:id="rId26"/>
    <p:sldLayoutId id="2147483666" r:id="rId27"/>
    <p:sldLayoutId id="2147483697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odlemoot@luiggisansonetti.fr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849F-400A-4B00-9882-C67F506F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 la découverte des rapports personnalisés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9CBF9D-C734-4E53-86B8-34341A0E8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Fiche Exercices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B3342D-69DD-490B-9C2E-98E93E5A745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Luiggi Sansonetti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7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70CA-298C-A591-C50D-FFCE35B42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7DB3D52-2FED-B522-91E0-6C41119B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0" y="824191"/>
            <a:ext cx="5496265" cy="778933"/>
          </a:xfrm>
        </p:spPr>
        <p:txBody>
          <a:bodyPr>
            <a:normAutofit/>
          </a:bodyPr>
          <a:lstStyle/>
          <a:p>
            <a:r>
              <a:rPr lang="fr-FR" dirty="0"/>
              <a:t>Cohortes Exo 09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57A8265-5AEC-F6D2-DE90-760C3F9C8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la liste des cohortes avec la date de création et leurs membres avec la date d’ajout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D2C9DE7-4622-D2A8-22D3-C35205CA8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17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8B03-E2E7-3E7D-C509-7BA3FFF56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C7159D1-E338-FC9F-8E02-1A10C342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0" y="824191"/>
            <a:ext cx="5496265" cy="778933"/>
          </a:xfrm>
        </p:spPr>
        <p:txBody>
          <a:bodyPr>
            <a:normAutofit/>
          </a:bodyPr>
          <a:lstStyle/>
          <a:p>
            <a:r>
              <a:rPr lang="fr-FR" dirty="0"/>
              <a:t>Cohortes Exo 10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F5ACE7B-2679-9079-D7CD-E4563CC946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la liste des cohortes avec le nombre de membres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9FC95A-35CC-BD4A-A281-4D8947E2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40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A6B87-33D8-1E08-056E-0E8594ECF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420B7EC-2763-6FF8-BE10-1A262753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0" y="824191"/>
            <a:ext cx="5496265" cy="778933"/>
          </a:xfrm>
        </p:spPr>
        <p:txBody>
          <a:bodyPr>
            <a:normAutofit/>
          </a:bodyPr>
          <a:lstStyle/>
          <a:p>
            <a:r>
              <a:rPr lang="fr-FR" dirty="0"/>
              <a:t>Groupes Exo 11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24656A3-9C6D-9BC8-AB3F-C9EF579E81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la liste des groupes non vides, par cours avec le nombre de participants inclus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28D04F-DC9D-F1A2-B320-15E52356B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7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B426A-487C-6396-4929-F2072420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7D19836-AE3A-FB9F-BB83-D81721ED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0" y="824191"/>
            <a:ext cx="5496265" cy="778933"/>
          </a:xfrm>
        </p:spPr>
        <p:txBody>
          <a:bodyPr>
            <a:normAutofit/>
          </a:bodyPr>
          <a:lstStyle/>
          <a:p>
            <a:r>
              <a:rPr lang="fr-FR" dirty="0"/>
              <a:t>Participants Exo 12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FD7125-6EBB-D34E-1F99-A252830814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le nombre de participants par cours avec accès aux cours et aux catégories selon une période donnée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CC56CB-6B4C-89F1-41E4-61B03E06F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49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EEDD2-1863-AC19-4ADD-6E0C67CE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DD360-42D5-C95C-C5DD-5CDA9A5A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 ? Des remarques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262E44-26CB-C1DB-1381-2FB20FAEF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912" y="1491343"/>
            <a:ext cx="10862176" cy="1190624"/>
          </a:xfrm>
        </p:spPr>
        <p:txBody>
          <a:bodyPr>
            <a:normAutofit/>
          </a:bodyPr>
          <a:lstStyle/>
          <a:p>
            <a:r>
              <a:rPr lang="fr-FR" dirty="0"/>
              <a:t>Merci à vous de m’avoir fait autant travailler les rapports.</a:t>
            </a:r>
          </a:p>
          <a:p>
            <a:r>
              <a:rPr lang="fr-FR" dirty="0"/>
              <a:t>Merci à vous d’avoir (in)directement contribué à la documentation 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341318-3A50-112F-803A-0653E741F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moodlemoot@luiggisansonetti.fr</a:t>
            </a:r>
            <a:endParaRPr lang="fr-FR" dirty="0"/>
          </a:p>
          <a:p>
            <a:endParaRPr lang="fr-FR" dirty="0"/>
          </a:p>
        </p:txBody>
      </p:sp>
      <p:pic>
        <p:nvPicPr>
          <p:cNvPr id="5" name="Picture 2" descr="qr code">
            <a:extLst>
              <a:ext uri="{FF2B5EF4-FFF2-40B4-BE49-F238E27FC236}">
                <a16:creationId xmlns:a16="http://schemas.microsoft.com/office/drawing/2014/main" id="{A13913AF-2D46-0362-0B07-F5D11596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0" y="370046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r code">
            <a:extLst>
              <a:ext uri="{FF2B5EF4-FFF2-40B4-BE49-F238E27FC236}">
                <a16:creationId xmlns:a16="http://schemas.microsoft.com/office/drawing/2014/main" id="{9C0F543A-5F13-3497-3E90-B7DE727C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44" y="370046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4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ADA5C-9040-F5BC-5CD4-E5DE275D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E05BC65-8C7C-A4D2-9FA2-B72DD508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Utilisateurs Exo 01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EA7CAB-C839-1949-DE7B-51C64945C1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avoir les données de connexions de l’utilisateur, comme la date de création du compte et la dernière connexion à la plateforme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B332F1C-5DA9-89C2-0B29-7C246A3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39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E851-E766-9652-7065-BEBA4C6F8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C7DABF-F3AC-09B3-39EC-DE6808CF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Utilisateurs Exo 02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DC54463-A8F4-2CA0-B103-B60646F225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avoir toutes les données des utilisateurs, avec les champs personnalisés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7778A0-6D66-057B-8FC7-9F495C9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75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E41F-65E1-AA25-8C5D-6E9115CA5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5F130D-9181-57C2-28B6-5A848E0DC2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savoir quel utilisateur à un rôle de catégorie et dans quelle catégorie précisément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2439CD-CB40-1F8D-C251-E39DFE832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8" y="672980"/>
            <a:ext cx="3085714" cy="1799999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2E1AAD05-F4F4-28E9-67BE-B7A498DD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Utilisateurs Exo 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72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AE843-1010-8305-79E0-4CFEE4034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5D42F7D-7339-174E-E492-C6BA2109C3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le nombre de personnes ayant un rôle moodle spécifique et qui a ce rôle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044DEF-DF58-33C5-1E1C-F6A32E73B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8" y="672980"/>
            <a:ext cx="3085714" cy="1799999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B5E53884-CA6B-A5C6-87F9-71BF18ED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Utilisateurs Exo 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91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7CDD6-8980-0D6C-006A-3B8E3714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EF97432-1003-9814-0129-2BA8098D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Cours Exo 05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A2E2DF5-2E79-879E-02B5-EFC9687A26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la liste des cours avec la catégorie parent cliquable, le chemin complet de l’arborescence et les champs personnalisés de cours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E9883C-9443-737E-1EA6-75F9CF138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63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6FC48-5E8A-5269-1362-4DE355CF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632D6E2-30CC-A6CB-06D7-7C7DF2C7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Cours Exo 06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7C237D7-432B-D242-EB20-0E363D51C7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la liste des cours avec le format utilisé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E87516-CFF1-040D-B624-DBB497BC1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62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00DCB-F569-5E02-54AA-E2B6FBCDC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1102D3D-25E6-6D15-04D4-FBD99518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Cours Exo 07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33EABCE-CB52-D6E9-2A9F-653DDCCF5A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le nombre de cours, par catégorie et par format utilisé, avec le lien de la catégorie les contenant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440063-FE5B-0B4B-75DB-7928CC803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92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A545-F366-449D-B74D-3C8CCE0D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9CAADD4-1598-17B6-7D38-46F6AAC9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5034040" cy="778933"/>
          </a:xfrm>
        </p:spPr>
        <p:txBody>
          <a:bodyPr>
            <a:normAutofit/>
          </a:bodyPr>
          <a:lstStyle/>
          <a:p>
            <a:r>
              <a:rPr lang="fr-FR" dirty="0"/>
              <a:t>Cours Exo 08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4E727FC-9F77-8827-070D-3615067B57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6"/>
            <a:ext cx="7740000" cy="1301993"/>
          </a:xfrm>
        </p:spPr>
        <p:txBody>
          <a:bodyPr>
            <a:normAutofit/>
          </a:bodyPr>
          <a:lstStyle/>
          <a:p>
            <a:r>
              <a:rPr lang="fr-FR" dirty="0"/>
              <a:t>Je veux la liste des cours, uniquement visible, avec les dates de début et de fin et le résumé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273D7B-1544-18B5-5C80-9838642D5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239" y="672980"/>
            <a:ext cx="3085712" cy="1799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438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YIxg3KWH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293</Words>
  <Application>Microsoft Office PowerPoint</Application>
  <PresentationFormat>Grand écran</PresentationFormat>
  <Paragraphs>31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Verdana</vt:lpstr>
      <vt:lpstr>Thème Office</vt:lpstr>
      <vt:lpstr>A la découverte des rapports personnalisés</vt:lpstr>
      <vt:lpstr>Utilisateurs Exo 01</vt:lpstr>
      <vt:lpstr>Utilisateurs Exo 02</vt:lpstr>
      <vt:lpstr>Utilisateurs Exo 03</vt:lpstr>
      <vt:lpstr>Utilisateurs Exo 04</vt:lpstr>
      <vt:lpstr>Cours Exo 05</vt:lpstr>
      <vt:lpstr>Cours Exo 06</vt:lpstr>
      <vt:lpstr>Cours Exo 07</vt:lpstr>
      <vt:lpstr>Cours Exo 08</vt:lpstr>
      <vt:lpstr>Cohortes Exo 09</vt:lpstr>
      <vt:lpstr>Cohortes Exo 10</vt:lpstr>
      <vt:lpstr>Groupes Exo 11</vt:lpstr>
      <vt:lpstr>Participants Exo 12</vt:lpstr>
      <vt:lpstr>Des questions ? Des remarques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MoodleMoot Paris 2025</dc:creator>
  <cp:keywords>Template;présentation;MM25</cp:keywords>
  <cp:lastModifiedBy>Luiggi Sansonetti</cp:lastModifiedBy>
  <cp:revision>183</cp:revision>
  <cp:lastPrinted>2025-06-27T09:12:31Z</cp:lastPrinted>
  <dcterms:created xsi:type="dcterms:W3CDTF">2025-01-27T14:26:24Z</dcterms:created>
  <dcterms:modified xsi:type="dcterms:W3CDTF">2025-06-27T09:14:45Z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D9674E3B-BA8F-47C7-8DD9-CDCE7E0F39D4</vt:lpwstr>
  </property>
  <property fmtid="{D5CDD505-2E9C-101B-9397-08002B2CF9AE}" pid="3" name="ArticulatePath">
    <vt:lpwstr>Présentation2</vt:lpwstr>
  </property>
</Properties>
</file>