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303" r:id="rId3"/>
    <p:sldId id="304" r:id="rId4"/>
    <p:sldId id="289" r:id="rId5"/>
    <p:sldId id="305" r:id="rId6"/>
    <p:sldId id="315" r:id="rId7"/>
    <p:sldId id="318" r:id="rId8"/>
    <p:sldId id="321" r:id="rId9"/>
    <p:sldId id="324" r:id="rId10"/>
    <p:sldId id="333" r:id="rId11"/>
    <p:sldId id="336" r:id="rId12"/>
    <p:sldId id="330" r:id="rId13"/>
    <p:sldId id="327" r:id="rId14"/>
    <p:sldId id="280" r:id="rId15"/>
  </p:sldIdLst>
  <p:sldSz cx="12192000" cy="6858000"/>
  <p:notesSz cx="6797675" cy="9928225"/>
  <p:custDataLst>
    <p:tags r:id="rId1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87" autoAdjust="0"/>
    <p:restoredTop sz="96357" autoAdjust="0"/>
  </p:normalViewPr>
  <p:slideViewPr>
    <p:cSldViewPr snapToGrid="0">
      <p:cViewPr varScale="1">
        <p:scale>
          <a:sx n="95" d="100"/>
          <a:sy n="95" d="100"/>
        </p:scale>
        <p:origin x="1056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52ED1-1D0B-471D-81E5-75198A4CEECB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0D417-D734-434F-826D-D0D611FF9B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19469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oodlemoot@luiggisansonetti.fr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6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A la découverte des rapports personnalisés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9CBF9D-C734-4E53-86B8-34341A0E8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Fiche Exercices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Luiggi Sansonetti		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770CA-298C-A591-C50D-FFCE35B42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7DB3D52-2FED-B522-91E0-6C41119BE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496265" cy="778933"/>
          </a:xfrm>
        </p:spPr>
        <p:txBody>
          <a:bodyPr>
            <a:normAutofit/>
          </a:bodyPr>
          <a:lstStyle/>
          <a:p>
            <a:r>
              <a:rPr lang="fr-FR" dirty="0"/>
              <a:t>Cohortes Exo 09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57A8265-5AEC-F6D2-DE90-760C3F9C8B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cohortes avec la date de création et leurs membres avec la date d’ajout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2C9DE7-4622-D2A8-22D3-C35205CA8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5173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C8B03-E2E7-3E7D-C509-7BA3FFF56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C7159D1-E338-FC9F-8E02-1A10C3428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496265" cy="778933"/>
          </a:xfrm>
        </p:spPr>
        <p:txBody>
          <a:bodyPr>
            <a:normAutofit/>
          </a:bodyPr>
          <a:lstStyle/>
          <a:p>
            <a:r>
              <a:rPr lang="fr-FR" dirty="0"/>
              <a:t>Cohortes Exo 10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F5ACE7B-2679-9079-D7CD-E4563CC9465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cohortes avec le nombre de membres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09FC95A-35CC-BD4A-A281-4D8947E25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1404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A6B87-33D8-1E08-056E-0E8594ECF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420B7EC-2763-6FF8-BE10-1A2627530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496265" cy="778933"/>
          </a:xfrm>
        </p:spPr>
        <p:txBody>
          <a:bodyPr>
            <a:normAutofit/>
          </a:bodyPr>
          <a:lstStyle/>
          <a:p>
            <a:r>
              <a:rPr lang="fr-FR" dirty="0"/>
              <a:t>Groupes Exo 11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24656A3-9C6D-9BC8-AB3F-C9EF579E811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groupes non vides, par cours avec le nombre de participants inclus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28D04F-DC9D-F1A2-B320-15E52356B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971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B426A-487C-6396-4929-F2072420F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7D19836-AE3A-FB9F-BB83-D81721ED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496265" cy="778933"/>
          </a:xfrm>
        </p:spPr>
        <p:txBody>
          <a:bodyPr>
            <a:normAutofit/>
          </a:bodyPr>
          <a:lstStyle/>
          <a:p>
            <a:r>
              <a:rPr lang="fr-FR" dirty="0"/>
              <a:t>Participants Exo 12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FFD7125-6EBB-D34E-1F99-A252830814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participants par cours avec accès aux cours et aux catégories selon une période donnée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CC56CB-6B4C-89F1-41E4-61B03E06F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3496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EEDD2-1863-AC19-4ADD-6E0C67CE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DD360-42D5-C95C-C5DD-5CDA9A5AE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 ? Des remarques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262E44-26CB-C1DB-1381-2FB20FAEF6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4912" y="1491343"/>
            <a:ext cx="10862176" cy="1190624"/>
          </a:xfrm>
        </p:spPr>
        <p:txBody>
          <a:bodyPr>
            <a:normAutofit/>
          </a:bodyPr>
          <a:lstStyle/>
          <a:p>
            <a:r>
              <a:rPr lang="fr-FR" dirty="0"/>
              <a:t>Merci à vous de m’avoir fait autant travailler les rapports.</a:t>
            </a:r>
          </a:p>
          <a:p>
            <a:r>
              <a:rPr lang="fr-FR" dirty="0"/>
              <a:t>Merci à vous d’avoir (in)directement contribué à la documentation !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341318-3A50-112F-803A-0653E741FC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moodlemoot@luiggisansonetti.fr</a:t>
            </a:r>
            <a:endParaRPr lang="fr-FR" dirty="0"/>
          </a:p>
          <a:p>
            <a:endParaRPr lang="fr-FR" dirty="0"/>
          </a:p>
        </p:txBody>
      </p:sp>
      <p:pic>
        <p:nvPicPr>
          <p:cNvPr id="5" name="Picture 2" descr="qr code">
            <a:extLst>
              <a:ext uri="{FF2B5EF4-FFF2-40B4-BE49-F238E27FC236}">
                <a16:creationId xmlns:a16="http://schemas.microsoft.com/office/drawing/2014/main" id="{A13913AF-2D46-0362-0B07-F5D11596C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130" y="3700463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qr code">
            <a:extLst>
              <a:ext uri="{FF2B5EF4-FFF2-40B4-BE49-F238E27FC236}">
                <a16:creationId xmlns:a16="http://schemas.microsoft.com/office/drawing/2014/main" id="{9C0F543A-5F13-3497-3E90-B7DE727C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244" y="3700463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448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ADA5C-9040-F5BC-5CD4-E5DE275DE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E05BC65-8C7C-A4D2-9FA2-B72DD508E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9EA7CAB-C839-1949-DE7B-51C64945C1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avoir les données de connexions de l’utilisateur, comme la date de création du compte et la dernière connexion à la plateforme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B332F1C-5DA9-89C2-0B29-7C246A30D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6399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6E851-E766-9652-7065-BEBA4C6F8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6C7DABF-F3AC-09B3-39EC-DE6808CF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DC54463-A8F4-2CA0-B103-B60646F225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avoir toutes les données des utilisateurs, avec les champs personnalisés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67778A0-6D66-057B-8FC7-9F495C98C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375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0E41F-65E1-AA25-8C5D-6E9115CA5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65F130D-9181-57C2-28B6-5A848E0DC2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savoir quel utilisateur à un rôle de catégorie et dans quelle catégorie précisément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B2439CD-CB40-1F8D-C251-E39DFE832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2E1AAD05-F4F4-28E9-67BE-B7A498DD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0721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AE843-1010-8305-79E0-4CFEE4034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5D42F7D-7339-174E-E492-C6BA2109C3D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personnes ayant un rôle moodle spécifique et qui a ce rôle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7044DEF-DF58-33C5-1E1C-F6A32E73B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B5E53884-CA6B-A5C6-87F9-71BF18ED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191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7CDD6-8980-0D6C-006A-3B8E3714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EF97432-1003-9814-0129-2BA8098DD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05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A2E2DF5-2E79-879E-02B5-EFC9687A26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 avec la catégorie parent cliquable, le chemin complet de l’arborescence et les champs personnalisés de cours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BE9883C-9443-737E-1EA6-75F9CF138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3631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6FC48-5E8A-5269-1362-4DE355CFB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632D6E2-30CC-A6CB-06D7-7C7DF2C7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06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7C237D7-432B-D242-EB20-0E363D51C7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 avec le format utilisé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7516-CFF1-040D-B624-DBB497BC1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4621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00DCB-F569-5E02-54AA-E2B6FBCDC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1102D3D-25E6-6D15-04D4-FBD99518F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07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33EABCE-CB52-D6E9-2A9F-653DDCCF5A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cours, par catégorie et par format utilisé, avec le lien de la catégorie les contenant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440063-FE5B-0B4B-75DB-7928CC803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1928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2A545-F366-449D-B74D-3C8CCE0DA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9CAADD4-1598-17B6-7D38-46F6AAC97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08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4E727FC-9F77-8827-070D-3615067B57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cours, uniquement visible, avec les dates de début et de fin et le résumé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273D7B-1544-18B5-5C80-9838642D5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74389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3032</TotalTime>
  <Words>293</Words>
  <Application>Microsoft Office PowerPoint</Application>
  <PresentationFormat>Grand écran</PresentationFormat>
  <Paragraphs>31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Verdana</vt:lpstr>
      <vt:lpstr>Thème Office</vt:lpstr>
      <vt:lpstr>A la découverte des rapports personnalisés</vt:lpstr>
      <vt:lpstr>Utilisateurs Exo 01</vt:lpstr>
      <vt:lpstr>Utilisateurs Exo 02</vt:lpstr>
      <vt:lpstr>Utilisateurs Exo 03</vt:lpstr>
      <vt:lpstr>Utilisateurs Exo 04</vt:lpstr>
      <vt:lpstr>Cours Exo 05</vt:lpstr>
      <vt:lpstr>Cours Exo 06</vt:lpstr>
      <vt:lpstr>Cours Exo 07</vt:lpstr>
      <vt:lpstr>Cours Exo 08</vt:lpstr>
      <vt:lpstr>Cohortes Exo 09</vt:lpstr>
      <vt:lpstr>Cohortes Exo 10</vt:lpstr>
      <vt:lpstr>Groupes Exo 11</vt:lpstr>
      <vt:lpstr>Participants Exo 12</vt:lpstr>
      <vt:lpstr>Des questions ? Des remarques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Luiggi Sansonetti</cp:lastModifiedBy>
  <cp:revision>183</cp:revision>
  <cp:lastPrinted>2025-06-27T09:12:31Z</cp:lastPrinted>
  <dcterms:created xsi:type="dcterms:W3CDTF">2025-01-27T14:26:24Z</dcterms:created>
  <dcterms:modified xsi:type="dcterms:W3CDTF">2025-06-27T09:14:45Z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