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Lst>
  <p:sldSz cx="12192000" cy="6858000"/>
  <p:notesSz cx="6858000" cy="9144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0"/>
    <p:restoredTop sz="94456"/>
  </p:normalViewPr>
  <p:slideViewPr>
    <p:cSldViewPr snapToGrid="0">
      <p:cViewPr>
        <p:scale>
          <a:sx n="100" d="100"/>
          <a:sy n="100" d="100"/>
        </p:scale>
        <p:origin x="-912" y="-36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603316074"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1155948707"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1613171960"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1913168226"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199656674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1573859049"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56476252" name="Slide Image Placeholder 1"/>
          <p:cNvSpPr>
            <a:spLocks noGrp="1" noRot="1" noChangeAspect="1"/>
          </p:cNvSpPr>
          <p:nvPr>
            <p:ph type="sldImg"/>
          </p:nvPr>
        </p:nvSpPr>
        <p:spPr bwMode="auto"/>
      </p:sp>
      <p:sp>
        <p:nvSpPr>
          <p:cNvPr id="214954323" name="Notes Placeholder 2"/>
          <p:cNvSpPr>
            <a:spLocks noGrp="1"/>
          </p:cNvSpPr>
          <p:nvPr>
            <p:ph type="body" idx="1"/>
          </p:nvPr>
        </p:nvSpPr>
        <p:spPr bwMode="auto"/>
        <p:txBody>
          <a:bodyPr/>
          <a:lstStyle/>
          <a:p>
            <a:pPr>
              <a:defRPr/>
            </a:pPr>
            <a:endParaRPr/>
          </a:p>
        </p:txBody>
      </p:sp>
      <p:sp>
        <p:nvSpPr>
          <p:cNvPr id="1043056052" name="Slide Number Placeholder 3"/>
          <p:cNvSpPr>
            <a:spLocks noGrp="1"/>
          </p:cNvSpPr>
          <p:nvPr>
            <p:ph type="sldNum" sz="quarter" idx="10"/>
          </p:nvPr>
        </p:nvSpPr>
        <p:spPr bwMode="auto"/>
        <p:txBody>
          <a:bodyPr/>
          <a:lstStyle/>
          <a:p>
            <a:pPr>
              <a:defRPr/>
            </a:pPr>
            <a:fld id="{D68B4B0A-B1D7-1A1E-3DEA-C0166C63DC2D}"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09966624" name="Slide Image Placeholder 1"/>
          <p:cNvSpPr>
            <a:spLocks noGrp="1" noRot="1" noChangeAspect="1"/>
          </p:cNvSpPr>
          <p:nvPr>
            <p:ph type="sldImg"/>
          </p:nvPr>
        </p:nvSpPr>
        <p:spPr bwMode="auto"/>
      </p:sp>
      <p:sp>
        <p:nvSpPr>
          <p:cNvPr id="1367258706" name="Notes Placeholder 2"/>
          <p:cNvSpPr>
            <a:spLocks noGrp="1"/>
          </p:cNvSpPr>
          <p:nvPr>
            <p:ph type="body" idx="1"/>
          </p:nvPr>
        </p:nvSpPr>
        <p:spPr bwMode="auto"/>
        <p:txBody>
          <a:bodyPr/>
          <a:lstStyle/>
          <a:p>
            <a:pPr>
              <a:defRPr/>
            </a:pPr>
            <a:endParaRPr/>
          </a:p>
        </p:txBody>
      </p:sp>
      <p:sp>
        <p:nvSpPr>
          <p:cNvPr id="3977422" name="Slide Number Placeholder 3"/>
          <p:cNvSpPr>
            <a:spLocks noGrp="1"/>
          </p:cNvSpPr>
          <p:nvPr>
            <p:ph type="sldNum" sz="quarter" idx="10"/>
          </p:nvPr>
        </p:nvSpPr>
        <p:spPr bwMode="auto"/>
        <p:txBody>
          <a:bodyPr/>
          <a:lstStyle/>
          <a:p>
            <a:pPr>
              <a:defRPr/>
            </a:pPr>
            <a:fld id="{18CA7203-F075-DB17-1686-91E4E8394900}" type="slidenum">
              <a:rP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43342088" name="Slide Image Placeholder 1"/>
          <p:cNvSpPr>
            <a:spLocks noGrp="1" noRot="1" noChangeAspect="1"/>
          </p:cNvSpPr>
          <p:nvPr>
            <p:ph type="sldImg"/>
          </p:nvPr>
        </p:nvSpPr>
        <p:spPr bwMode="auto"/>
      </p:sp>
      <p:sp>
        <p:nvSpPr>
          <p:cNvPr id="729986054" name="Notes Placeholder 2"/>
          <p:cNvSpPr>
            <a:spLocks noGrp="1"/>
          </p:cNvSpPr>
          <p:nvPr>
            <p:ph type="body" idx="1"/>
          </p:nvPr>
        </p:nvSpPr>
        <p:spPr bwMode="auto"/>
        <p:txBody>
          <a:bodyPr/>
          <a:lstStyle/>
          <a:p>
            <a:pPr>
              <a:defRPr/>
            </a:pPr>
            <a:endParaRPr/>
          </a:p>
        </p:txBody>
      </p:sp>
      <p:sp>
        <p:nvSpPr>
          <p:cNvPr id="1890174901" name="Slide Number Placeholder 3"/>
          <p:cNvSpPr>
            <a:spLocks noGrp="1"/>
          </p:cNvSpPr>
          <p:nvPr>
            <p:ph type="sldNum" sz="quarter" idx="10"/>
          </p:nvPr>
        </p:nvSpPr>
        <p:spPr bwMode="auto"/>
        <p:txBody>
          <a:bodyPr/>
          <a:lstStyle/>
          <a:p>
            <a:pPr>
              <a:defRPr/>
            </a:pPr>
            <a:fld id="{5BEE92F1-04E4-69A0-2FBA-3F439325344B}" type="slidenum">
              <a:rPr/>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27452169" name="Slide Image Placeholder 1"/>
          <p:cNvSpPr>
            <a:spLocks noGrp="1" noRot="1" noChangeAspect="1"/>
          </p:cNvSpPr>
          <p:nvPr>
            <p:ph type="sldImg"/>
          </p:nvPr>
        </p:nvSpPr>
        <p:spPr bwMode="auto"/>
      </p:sp>
      <p:sp>
        <p:nvSpPr>
          <p:cNvPr id="1838819626" name="Notes Placeholder 2"/>
          <p:cNvSpPr>
            <a:spLocks noGrp="1"/>
          </p:cNvSpPr>
          <p:nvPr>
            <p:ph type="body" idx="1"/>
          </p:nvPr>
        </p:nvSpPr>
        <p:spPr bwMode="auto"/>
        <p:txBody>
          <a:bodyPr/>
          <a:lstStyle/>
          <a:p>
            <a:pPr>
              <a:defRPr/>
            </a:pPr>
            <a:endParaRPr/>
          </a:p>
        </p:txBody>
      </p:sp>
      <p:sp>
        <p:nvSpPr>
          <p:cNvPr id="618680102" name="Slide Number Placeholder 3"/>
          <p:cNvSpPr>
            <a:spLocks noGrp="1"/>
          </p:cNvSpPr>
          <p:nvPr>
            <p:ph type="sldNum" sz="quarter" idx="10"/>
          </p:nvPr>
        </p:nvSpPr>
        <p:spPr bwMode="auto"/>
        <p:txBody>
          <a:bodyPr/>
          <a:lstStyle/>
          <a:p>
            <a:pPr>
              <a:defRPr/>
            </a:pPr>
            <a:fld id="{EF3E5983-80AD-04D3-1523-933331877274}" type="slidenum">
              <a:rPr/>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30963220" name="Slide Image Placeholder 1"/>
          <p:cNvSpPr>
            <a:spLocks noGrp="1" noRot="1" noChangeAspect="1"/>
          </p:cNvSpPr>
          <p:nvPr>
            <p:ph type="sldImg"/>
          </p:nvPr>
        </p:nvSpPr>
        <p:spPr bwMode="auto"/>
      </p:sp>
      <p:sp>
        <p:nvSpPr>
          <p:cNvPr id="707152313" name="Notes Placeholder 2"/>
          <p:cNvSpPr>
            <a:spLocks noGrp="1"/>
          </p:cNvSpPr>
          <p:nvPr>
            <p:ph type="body" idx="1"/>
          </p:nvPr>
        </p:nvSpPr>
        <p:spPr bwMode="auto"/>
        <p:txBody>
          <a:bodyPr/>
          <a:lstStyle/>
          <a:p>
            <a:pPr>
              <a:defRPr/>
            </a:pPr>
            <a:endParaRPr/>
          </a:p>
        </p:txBody>
      </p:sp>
      <p:sp>
        <p:nvSpPr>
          <p:cNvPr id="1751746898" name="Slide Number Placeholder 3"/>
          <p:cNvSpPr>
            <a:spLocks noGrp="1"/>
          </p:cNvSpPr>
          <p:nvPr>
            <p:ph type="sldNum" sz="quarter" idx="10"/>
          </p:nvPr>
        </p:nvSpPr>
        <p:spPr bwMode="auto"/>
        <p:txBody>
          <a:bodyPr/>
          <a:lstStyle/>
          <a:p>
            <a:pPr>
              <a:defRPr/>
            </a:pPr>
            <a:fld id="{753BB00D-7812-F271-9827-E454EA4A6E15}" type="slidenum">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03999907" name="Slide Image Placeholder 1"/>
          <p:cNvSpPr>
            <a:spLocks noGrp="1" noRot="1" noChangeAspect="1"/>
          </p:cNvSpPr>
          <p:nvPr>
            <p:ph type="sldImg"/>
          </p:nvPr>
        </p:nvSpPr>
        <p:spPr bwMode="auto"/>
      </p:sp>
      <p:sp>
        <p:nvSpPr>
          <p:cNvPr id="535716082" name="Notes Placeholder 2"/>
          <p:cNvSpPr>
            <a:spLocks noGrp="1"/>
          </p:cNvSpPr>
          <p:nvPr>
            <p:ph type="body" idx="1"/>
          </p:nvPr>
        </p:nvSpPr>
        <p:spPr bwMode="auto"/>
        <p:txBody>
          <a:bodyPr/>
          <a:lstStyle/>
          <a:p>
            <a:pPr>
              <a:defRPr/>
            </a:pPr>
            <a:endParaRPr/>
          </a:p>
        </p:txBody>
      </p:sp>
      <p:sp>
        <p:nvSpPr>
          <p:cNvPr id="680323776" name="Slide Number Placeholder 3"/>
          <p:cNvSpPr>
            <a:spLocks noGrp="1"/>
          </p:cNvSpPr>
          <p:nvPr>
            <p:ph type="sldNum" sz="quarter" idx="10"/>
          </p:nvPr>
        </p:nvSpPr>
        <p:spPr bwMode="auto"/>
        <p:txBody>
          <a:bodyPr/>
          <a:lstStyle/>
          <a:p>
            <a:pPr>
              <a:defRPr/>
            </a:pPr>
            <a:fld id="{ED43F282-813E-A59F-C4F3-559436A49ADB}"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03105981" name="Slide Image Placeholder 1"/>
          <p:cNvSpPr>
            <a:spLocks noGrp="1" noRot="1" noChangeAspect="1"/>
          </p:cNvSpPr>
          <p:nvPr>
            <p:ph type="sldImg"/>
          </p:nvPr>
        </p:nvSpPr>
        <p:spPr bwMode="auto"/>
      </p:sp>
      <p:sp>
        <p:nvSpPr>
          <p:cNvPr id="632458366" name="Notes Placeholder 2"/>
          <p:cNvSpPr>
            <a:spLocks noGrp="1"/>
          </p:cNvSpPr>
          <p:nvPr>
            <p:ph type="body" idx="1"/>
          </p:nvPr>
        </p:nvSpPr>
        <p:spPr bwMode="auto"/>
        <p:txBody>
          <a:bodyPr/>
          <a:lstStyle/>
          <a:p>
            <a:pPr>
              <a:defRPr/>
            </a:pPr>
            <a:endParaRPr/>
          </a:p>
        </p:txBody>
      </p:sp>
      <p:sp>
        <p:nvSpPr>
          <p:cNvPr id="185926733" name="Slide Number Placeholder 3"/>
          <p:cNvSpPr>
            <a:spLocks noGrp="1"/>
          </p:cNvSpPr>
          <p:nvPr>
            <p:ph type="sldNum" sz="quarter" idx="10"/>
          </p:nvPr>
        </p:nvSpPr>
        <p:spPr bwMode="auto"/>
        <p:txBody>
          <a:bodyPr/>
          <a:lstStyle/>
          <a:p>
            <a:pPr>
              <a:defRPr/>
            </a:pPr>
            <a:fld id="{41E25152-0FB5-EBF1-7477-FF78EAC8B671}"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85562621" name="Slide Image Placeholder 1"/>
          <p:cNvSpPr>
            <a:spLocks noGrp="1" noRot="1" noChangeAspect="1"/>
          </p:cNvSpPr>
          <p:nvPr>
            <p:ph type="sldImg"/>
          </p:nvPr>
        </p:nvSpPr>
        <p:spPr bwMode="auto"/>
      </p:sp>
      <p:sp>
        <p:nvSpPr>
          <p:cNvPr id="1900571246" name="Notes Placeholder 2"/>
          <p:cNvSpPr>
            <a:spLocks noGrp="1"/>
          </p:cNvSpPr>
          <p:nvPr>
            <p:ph type="body" idx="1"/>
          </p:nvPr>
        </p:nvSpPr>
        <p:spPr bwMode="auto"/>
        <p:txBody>
          <a:bodyPr/>
          <a:lstStyle/>
          <a:p>
            <a:pPr>
              <a:defRPr/>
            </a:pPr>
            <a:endParaRPr/>
          </a:p>
        </p:txBody>
      </p:sp>
      <p:sp>
        <p:nvSpPr>
          <p:cNvPr id="635604511" name="Slide Number Placeholder 3"/>
          <p:cNvSpPr>
            <a:spLocks noGrp="1"/>
          </p:cNvSpPr>
          <p:nvPr>
            <p:ph type="sldNum" sz="quarter" idx="10"/>
          </p:nvPr>
        </p:nvSpPr>
        <p:spPr bwMode="auto"/>
        <p:txBody>
          <a:bodyPr/>
          <a:lstStyle/>
          <a:p>
            <a:pPr>
              <a:defRPr/>
            </a:pPr>
            <a:fld id="{1AFDF14F-9653-F671-9AAB-42814BA81CC1}"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72722225" name="Slide Image Placeholder 1"/>
          <p:cNvSpPr>
            <a:spLocks noGrp="1" noRot="1" noChangeAspect="1"/>
          </p:cNvSpPr>
          <p:nvPr>
            <p:ph type="sldImg"/>
          </p:nvPr>
        </p:nvSpPr>
        <p:spPr bwMode="auto"/>
      </p:sp>
      <p:sp>
        <p:nvSpPr>
          <p:cNvPr id="580468829" name="Notes Placeholder 2"/>
          <p:cNvSpPr>
            <a:spLocks noGrp="1"/>
          </p:cNvSpPr>
          <p:nvPr>
            <p:ph type="body" idx="1"/>
          </p:nvPr>
        </p:nvSpPr>
        <p:spPr bwMode="auto"/>
        <p:txBody>
          <a:bodyPr/>
          <a:lstStyle/>
          <a:p>
            <a:pPr>
              <a:defRPr/>
            </a:pPr>
            <a:endParaRPr/>
          </a:p>
        </p:txBody>
      </p:sp>
      <p:sp>
        <p:nvSpPr>
          <p:cNvPr id="371583717" name="Slide Number Placeholder 3"/>
          <p:cNvSpPr>
            <a:spLocks noGrp="1"/>
          </p:cNvSpPr>
          <p:nvPr>
            <p:ph type="sldNum" sz="quarter" idx="10"/>
          </p:nvPr>
        </p:nvSpPr>
        <p:spPr bwMode="auto"/>
        <p:txBody>
          <a:bodyPr/>
          <a:lstStyle/>
          <a:p>
            <a:pPr>
              <a:defRPr/>
            </a:pPr>
            <a:fld id="{8DDFFCAB-4EBB-B4D0-3C7A-37E5181BB961}"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29101808" name="Slide Image Placeholder 1"/>
          <p:cNvSpPr>
            <a:spLocks noGrp="1" noRot="1" noChangeAspect="1"/>
          </p:cNvSpPr>
          <p:nvPr>
            <p:ph type="sldImg"/>
          </p:nvPr>
        </p:nvSpPr>
        <p:spPr bwMode="auto"/>
      </p:sp>
      <p:sp>
        <p:nvSpPr>
          <p:cNvPr id="813071834" name="Notes Placeholder 2"/>
          <p:cNvSpPr>
            <a:spLocks noGrp="1"/>
          </p:cNvSpPr>
          <p:nvPr>
            <p:ph type="body" idx="1"/>
          </p:nvPr>
        </p:nvSpPr>
        <p:spPr bwMode="auto"/>
        <p:txBody>
          <a:bodyPr/>
          <a:lstStyle/>
          <a:p>
            <a:pPr>
              <a:defRPr/>
            </a:pPr>
            <a:endParaRPr/>
          </a:p>
        </p:txBody>
      </p:sp>
      <p:sp>
        <p:nvSpPr>
          <p:cNvPr id="1245490851" name="Slide Number Placeholder 3"/>
          <p:cNvSpPr>
            <a:spLocks noGrp="1"/>
          </p:cNvSpPr>
          <p:nvPr>
            <p:ph type="sldNum" sz="quarter" idx="10"/>
          </p:nvPr>
        </p:nvSpPr>
        <p:spPr bwMode="auto"/>
        <p:txBody>
          <a:bodyPr/>
          <a:lstStyle/>
          <a:p>
            <a:pPr>
              <a:defRPr/>
            </a:pPr>
            <a:fld id="{927BE438-6269-BDF8-44DD-21E2FAC606F6}"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83408567" name="Slide Image Placeholder 1"/>
          <p:cNvSpPr>
            <a:spLocks noGrp="1" noRot="1" noChangeAspect="1"/>
          </p:cNvSpPr>
          <p:nvPr>
            <p:ph type="sldImg"/>
          </p:nvPr>
        </p:nvSpPr>
        <p:spPr bwMode="auto"/>
      </p:sp>
      <p:sp>
        <p:nvSpPr>
          <p:cNvPr id="1200989338" name="Notes Placeholder 2"/>
          <p:cNvSpPr>
            <a:spLocks noGrp="1"/>
          </p:cNvSpPr>
          <p:nvPr>
            <p:ph type="body" idx="1"/>
          </p:nvPr>
        </p:nvSpPr>
        <p:spPr bwMode="auto"/>
        <p:txBody>
          <a:bodyPr/>
          <a:lstStyle/>
          <a:p>
            <a:pPr>
              <a:defRPr/>
            </a:pPr>
            <a:endParaRPr/>
          </a:p>
        </p:txBody>
      </p:sp>
      <p:sp>
        <p:nvSpPr>
          <p:cNvPr id="1867263609" name="Slide Number Placeholder 3"/>
          <p:cNvSpPr>
            <a:spLocks noGrp="1"/>
          </p:cNvSpPr>
          <p:nvPr>
            <p:ph type="sldNum" sz="quarter" idx="10"/>
          </p:nvPr>
        </p:nvSpPr>
        <p:spPr bwMode="auto"/>
        <p:txBody>
          <a:bodyPr/>
          <a:lstStyle/>
          <a:p>
            <a:pPr>
              <a:defRPr/>
            </a:pPr>
            <a:fld id="{51AA1B42-A53B-216D-72EA-0DA44057F817}"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17240749" name="Slide Image Placeholder 1"/>
          <p:cNvSpPr>
            <a:spLocks noGrp="1" noRot="1" noChangeAspect="1"/>
          </p:cNvSpPr>
          <p:nvPr>
            <p:ph type="sldImg"/>
          </p:nvPr>
        </p:nvSpPr>
        <p:spPr bwMode="auto"/>
      </p:sp>
      <p:sp>
        <p:nvSpPr>
          <p:cNvPr id="1273586644" name="Notes Placeholder 2"/>
          <p:cNvSpPr>
            <a:spLocks noGrp="1"/>
          </p:cNvSpPr>
          <p:nvPr>
            <p:ph type="body" idx="1"/>
          </p:nvPr>
        </p:nvSpPr>
        <p:spPr bwMode="auto"/>
        <p:txBody>
          <a:bodyPr/>
          <a:lstStyle/>
          <a:p>
            <a:pPr>
              <a:defRPr/>
            </a:pPr>
            <a:endParaRPr/>
          </a:p>
        </p:txBody>
      </p:sp>
      <p:sp>
        <p:nvSpPr>
          <p:cNvPr id="1316070222" name="Slide Number Placeholder 3"/>
          <p:cNvSpPr>
            <a:spLocks noGrp="1"/>
          </p:cNvSpPr>
          <p:nvPr>
            <p:ph type="sldNum" sz="quarter" idx="10"/>
          </p:nvPr>
        </p:nvSpPr>
        <p:spPr bwMode="auto"/>
        <p:txBody>
          <a:bodyPr/>
          <a:lstStyle/>
          <a:p>
            <a:pPr>
              <a:defRPr/>
            </a:pPr>
            <a:fld id="{F0821BA1-D60E-43F7-822C-DFECA9BF3BE6}"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1_Couverture vide">
    <p:bg>
      <p:bgPr>
        <a:blipFill>
          <a:blip r:embed="rId2">
            <a:lum/>
          </a:blip>
          <a:stretch/>
        </a:blipFill>
        <a:effectLst/>
      </p:bgPr>
    </p:bg>
    <p:spTree>
      <p:nvGrpSpPr>
        <p:cNvPr id="1" name=""/>
        <p:cNvGrpSpPr/>
        <p:nvPr/>
      </p:nvGrpSpPr>
      <p:grpSpPr bwMode="auto">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1_Introduction_nain">
    <p:bg>
      <p:bgPr>
        <a:blipFill>
          <a:blip r:embed="rId2">
            <a:lum/>
          </a:blip>
          <a:stretch/>
        </a:blipFill>
        <a:effectLst/>
      </p:bgPr>
    </p:bg>
    <p:spTree>
      <p:nvGrpSpPr>
        <p:cNvPr id="1" name=""/>
        <p:cNvGrpSpPr/>
        <p:nvPr/>
      </p:nvGrpSpPr>
      <p:grpSpPr bwMode="auto">
        <a:xfrm>
          <a:off x="0" y="0"/>
          <a:ext cx="0" cy="0"/>
          <a:chOff x="0" y="0"/>
          <a:chExt cx="0" cy="0"/>
        </a:xfrm>
      </p:grpSpPr>
      <p:sp>
        <p:nvSpPr>
          <p:cNvPr id="667757659" name="Titre 10" descr="Zone de texte avec le titre introduction."/>
          <p:cNvSpPr>
            <a:spLocks noGrp="1"/>
          </p:cNvSpPr>
          <p:nvPr>
            <p:ph type="title" hasCustomPrompt="1"/>
          </p:nvPr>
        </p:nvSpPr>
        <p:spPr bwMode="auto">
          <a:xfrm>
            <a:off x="1236131" y="824191"/>
            <a:ext cx="3393019" cy="778933"/>
          </a:xfrm>
        </p:spPr>
        <p:txBody>
          <a:bodyPr>
            <a:noAutofit/>
          </a:bodyPr>
          <a:lstStyle>
            <a:lvl1pPr>
              <a:defRPr sz="4000">
                <a:latin typeface="Verdana"/>
                <a:ea typeface="Verdana"/>
              </a:defRPr>
            </a:lvl1pPr>
          </a:lstStyle>
          <a:p>
            <a:pPr>
              <a:defRPr/>
            </a:pPr>
            <a:r>
              <a:rPr lang="fr-FR"/>
              <a:t>Introduction</a:t>
            </a:r>
            <a:endParaRPr/>
          </a:p>
        </p:txBody>
      </p:sp>
      <p:sp>
        <p:nvSpPr>
          <p:cNvPr id="456683625" name="Espace réservé du texte 21" descr="Zone de texte à modifier."/>
          <p:cNvSpPr>
            <a:spLocks noGrp="1"/>
          </p:cNvSpPr>
          <p:nvPr>
            <p:ph type="body" sz="quarter" idx="20" hasCustomPrompt="1"/>
          </p:nvPr>
        </p:nvSpPr>
        <p:spPr bwMode="auto">
          <a:xfrm>
            <a:off x="1236131" y="1933575"/>
            <a:ext cx="9719738" cy="3952875"/>
          </a:xfrm>
        </p:spPr>
        <p:txBody>
          <a:bodyPr anchor="t" anchorCtr="0">
            <a:normAutofit/>
          </a:bodyPr>
          <a:lstStyle>
            <a:lvl1pPr marL="0" indent="0" algn="l">
              <a:buNone/>
              <a:defRPr sz="20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orci.</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2_Introduction_Paris">
    <p:bg>
      <p:bgPr>
        <a:blipFill>
          <a:blip r:embed="rId2">
            <a:lum/>
          </a:blip>
          <a:stretch/>
        </a:blipFill>
        <a:effectLst/>
      </p:bgPr>
    </p:bg>
    <p:spTree>
      <p:nvGrpSpPr>
        <p:cNvPr id="1" name=""/>
        <p:cNvGrpSpPr/>
        <p:nvPr/>
      </p:nvGrpSpPr>
      <p:grpSpPr bwMode="auto">
        <a:xfrm>
          <a:off x="0" y="0"/>
          <a:ext cx="0" cy="0"/>
          <a:chOff x="0" y="0"/>
          <a:chExt cx="0" cy="0"/>
        </a:xfrm>
      </p:grpSpPr>
      <p:sp>
        <p:nvSpPr>
          <p:cNvPr id="1768277827" name="Titre 10" descr="Zone de texte avec le titre introduction."/>
          <p:cNvSpPr>
            <a:spLocks noGrp="1"/>
          </p:cNvSpPr>
          <p:nvPr>
            <p:ph type="title" hasCustomPrompt="1"/>
          </p:nvPr>
        </p:nvSpPr>
        <p:spPr bwMode="auto">
          <a:xfrm>
            <a:off x="1236131" y="824191"/>
            <a:ext cx="3393019" cy="778933"/>
          </a:xfrm>
        </p:spPr>
        <p:txBody>
          <a:bodyPr>
            <a:noAutofit/>
          </a:bodyPr>
          <a:lstStyle>
            <a:lvl1pPr>
              <a:defRPr sz="4000">
                <a:latin typeface="Verdana"/>
                <a:ea typeface="Verdana"/>
              </a:defRPr>
            </a:lvl1pPr>
          </a:lstStyle>
          <a:p>
            <a:pPr>
              <a:defRPr/>
            </a:pPr>
            <a:r>
              <a:rPr lang="fr-FR"/>
              <a:t>Introduction</a:t>
            </a:r>
            <a:endParaRPr/>
          </a:p>
        </p:txBody>
      </p:sp>
      <p:sp>
        <p:nvSpPr>
          <p:cNvPr id="1396861178" name="Espace réservé du texte 21" descr="Zone de texte à modifier."/>
          <p:cNvSpPr>
            <a:spLocks noGrp="1"/>
          </p:cNvSpPr>
          <p:nvPr>
            <p:ph type="body" sz="quarter" idx="20" hasCustomPrompt="1"/>
          </p:nvPr>
        </p:nvSpPr>
        <p:spPr bwMode="auto">
          <a:xfrm>
            <a:off x="1236131" y="1933575"/>
            <a:ext cx="9719738" cy="3952875"/>
          </a:xfrm>
        </p:spPr>
        <p:txBody>
          <a:bodyPr anchor="t" anchorCtr="0">
            <a:normAutofit/>
          </a:bodyPr>
          <a:lstStyle>
            <a:lvl1pPr marL="0" indent="0" algn="l">
              <a:buNone/>
              <a:defRPr sz="20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orci.</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Contenu textuel_nain">
    <p:bg>
      <p:bgPr>
        <a:blipFill>
          <a:blip r:embed="rId2">
            <a:lum/>
          </a:blip>
          <a:stretch/>
        </a:blipFill>
        <a:effectLst/>
      </p:bgPr>
    </p:bg>
    <p:spTree>
      <p:nvGrpSpPr>
        <p:cNvPr id="1" name=""/>
        <p:cNvGrpSpPr/>
        <p:nvPr/>
      </p:nvGrpSpPr>
      <p:grpSpPr bwMode="auto">
        <a:xfrm>
          <a:off x="0" y="0"/>
          <a:ext cx="0" cy="0"/>
          <a:chOff x="0" y="0"/>
          <a:chExt cx="0" cy="0"/>
        </a:xfrm>
      </p:grpSpPr>
      <p:sp>
        <p:nvSpPr>
          <p:cNvPr id="373796089" name="Espace réservé du texte 21" descr="Zone de texte à modifier."/>
          <p:cNvSpPr>
            <a:spLocks noGrp="1"/>
          </p:cNvSpPr>
          <p:nvPr>
            <p:ph type="body" sz="quarter" idx="20" hasCustomPrompt="1"/>
          </p:nvPr>
        </p:nvSpPr>
        <p:spPr bwMode="auto">
          <a:xfrm>
            <a:off x="1236131" y="2493818"/>
            <a:ext cx="9719738" cy="3392632"/>
          </a:xfrm>
        </p:spPr>
        <p:txBody>
          <a:bodyPr anchor="t" anchorCtr="0">
            <a:normAutofit/>
          </a:bodyPr>
          <a:lstStyle>
            <a:lvl1pPr marL="0" indent="0" algn="l">
              <a:buNone/>
              <a:defRPr sz="20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orci.</a:t>
            </a:r>
            <a:endParaRPr/>
          </a:p>
          <a:p>
            <a:pPr lvl="0">
              <a:defRPr/>
            </a:pPr>
            <a:endParaRPr lang="fr-FR"/>
          </a:p>
          <a:p>
            <a:pPr lvl="0">
              <a:defRPr/>
            </a:pPr>
            <a:endParaRPr lang="fr-FR"/>
          </a:p>
        </p:txBody>
      </p:sp>
      <p:sp>
        <p:nvSpPr>
          <p:cNvPr id="1297213312" name="Titre 10" descr="Titre de la page."/>
          <p:cNvSpPr>
            <a:spLocks noGrp="1"/>
          </p:cNvSpPr>
          <p:nvPr>
            <p:ph type="title" hasCustomPrompt="1"/>
          </p:nvPr>
        </p:nvSpPr>
        <p:spPr bwMode="auto">
          <a:xfrm>
            <a:off x="1236131" y="824191"/>
            <a:ext cx="3593044" cy="778933"/>
          </a:xfrm>
        </p:spPr>
        <p:txBody>
          <a:bodyPr>
            <a:normAutofit/>
          </a:bodyPr>
          <a:lstStyle>
            <a:lvl1pPr>
              <a:defRPr sz="4000">
                <a:latin typeface="Verdana"/>
                <a:ea typeface="Verdana"/>
              </a:defRPr>
            </a:lvl1pPr>
          </a:lstStyle>
          <a:p>
            <a:pPr>
              <a:defRPr/>
            </a:pPr>
            <a:r>
              <a:rPr lang="fr-FR"/>
              <a:t>Lorem ipsum</a:t>
            </a:r>
            <a:endParaRPr/>
          </a:p>
        </p:txBody>
      </p:sp>
      <p:sp>
        <p:nvSpPr>
          <p:cNvPr id="1376329870" name="Espace réservé du texte 2" descr="Titre secondaire de la page."/>
          <p:cNvSpPr>
            <a:spLocks noGrp="1"/>
          </p:cNvSpPr>
          <p:nvPr>
            <p:ph type="body" sz="quarter" idx="11" hasCustomPrompt="1"/>
          </p:nvPr>
        </p:nvSpPr>
        <p:spPr bwMode="auto">
          <a:xfrm>
            <a:off x="1236663" y="1695450"/>
            <a:ext cx="3160712" cy="407988"/>
          </a:xfrm>
        </p:spPr>
        <p:txBody>
          <a:bodyPr anchor="ctr" anchorCtr="0"/>
          <a:lstStyle>
            <a:lvl1pPr marL="0" indent="0">
              <a:buNone/>
              <a:defRPr>
                <a:latin typeface="Verdana"/>
                <a:ea typeface="Verdana"/>
              </a:defRPr>
            </a:lvl1pPr>
          </a:lstStyle>
          <a:p>
            <a:pPr lvl="0">
              <a:defRPr/>
            </a:pPr>
            <a:r>
              <a:rPr lang="fr-FR"/>
              <a:t>Lorem ipsum</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Contenu_textuel_Paris">
    <p:bg>
      <p:bgPr>
        <a:blipFill>
          <a:blip r:embed="rId2">
            <a:lum/>
          </a:blip>
          <a:stretch/>
        </a:blipFill>
        <a:effectLst/>
      </p:bgPr>
    </p:bg>
    <p:spTree>
      <p:nvGrpSpPr>
        <p:cNvPr id="1" name=""/>
        <p:cNvGrpSpPr/>
        <p:nvPr/>
      </p:nvGrpSpPr>
      <p:grpSpPr bwMode="auto">
        <a:xfrm>
          <a:off x="0" y="0"/>
          <a:ext cx="0" cy="0"/>
          <a:chOff x="0" y="0"/>
          <a:chExt cx="0" cy="0"/>
        </a:xfrm>
      </p:grpSpPr>
      <p:sp>
        <p:nvSpPr>
          <p:cNvPr id="138628950" name="Espace réservé du texte 21" descr="Zone de texte à modifier."/>
          <p:cNvSpPr>
            <a:spLocks noGrp="1"/>
          </p:cNvSpPr>
          <p:nvPr>
            <p:ph type="body" sz="quarter" idx="20" hasCustomPrompt="1"/>
          </p:nvPr>
        </p:nvSpPr>
        <p:spPr bwMode="auto">
          <a:xfrm>
            <a:off x="1236131" y="2493818"/>
            <a:ext cx="9719738" cy="3392632"/>
          </a:xfrm>
        </p:spPr>
        <p:txBody>
          <a:bodyPr anchor="t" anchorCtr="0">
            <a:normAutofit/>
          </a:bodyPr>
          <a:lstStyle>
            <a:lvl1pPr marL="0" indent="0" algn="l">
              <a:buNone/>
              <a:defRPr sz="20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orci.</a:t>
            </a:r>
            <a:endParaRPr/>
          </a:p>
        </p:txBody>
      </p:sp>
      <p:sp>
        <p:nvSpPr>
          <p:cNvPr id="1613197515" name="Titre 10" descr="Titre de la page."/>
          <p:cNvSpPr>
            <a:spLocks noGrp="1"/>
          </p:cNvSpPr>
          <p:nvPr>
            <p:ph type="title" hasCustomPrompt="1"/>
          </p:nvPr>
        </p:nvSpPr>
        <p:spPr bwMode="auto">
          <a:xfrm>
            <a:off x="1236131" y="824191"/>
            <a:ext cx="3593044" cy="778933"/>
          </a:xfrm>
        </p:spPr>
        <p:txBody>
          <a:bodyPr>
            <a:normAutofit/>
          </a:bodyPr>
          <a:lstStyle>
            <a:lvl1pPr>
              <a:defRPr sz="4000">
                <a:latin typeface="Verdana"/>
                <a:ea typeface="Verdana"/>
              </a:defRPr>
            </a:lvl1pPr>
          </a:lstStyle>
          <a:p>
            <a:pPr>
              <a:defRPr/>
            </a:pPr>
            <a:r>
              <a:rPr lang="fr-FR"/>
              <a:t>Lorem ipsum</a:t>
            </a:r>
            <a:endParaRPr/>
          </a:p>
        </p:txBody>
      </p:sp>
      <p:sp>
        <p:nvSpPr>
          <p:cNvPr id="1098269058" name="Espace réservé du texte 2" descr="Titre secondaire de la page."/>
          <p:cNvSpPr>
            <a:spLocks noGrp="1"/>
          </p:cNvSpPr>
          <p:nvPr>
            <p:ph type="body" sz="quarter" idx="11" hasCustomPrompt="1"/>
          </p:nvPr>
        </p:nvSpPr>
        <p:spPr bwMode="auto">
          <a:xfrm>
            <a:off x="1236663" y="1695450"/>
            <a:ext cx="3160712" cy="407988"/>
          </a:xfrm>
        </p:spPr>
        <p:txBody>
          <a:bodyPr anchor="ctr" anchorCtr="0"/>
          <a:lstStyle>
            <a:lvl1pPr marL="0" indent="0">
              <a:buNone/>
              <a:defRPr>
                <a:latin typeface="Verdana"/>
                <a:ea typeface="Verdana"/>
              </a:defRPr>
            </a:lvl1pPr>
          </a:lstStyle>
          <a:p>
            <a:pPr lvl="0">
              <a:defRPr/>
            </a:pPr>
            <a:r>
              <a:rPr lang="fr-FR"/>
              <a:t>Lorem ipsum</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Page texte vierge_nain">
    <p:bg>
      <p:bgPr>
        <a:blipFill>
          <a:blip r:embed="rId2">
            <a:lum/>
          </a:blip>
          <a:stretch/>
        </a:blipFill>
        <a:effectLst/>
      </p:bgPr>
    </p:bg>
    <p:spTree>
      <p:nvGrpSpPr>
        <p:cNvPr id="1" name=""/>
        <p:cNvGrpSpPr/>
        <p:nvPr/>
      </p:nvGrpSpPr>
      <p:grpSpPr bwMode="auto">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Page texte vierge_Paris">
    <p:bg>
      <p:bgPr>
        <a:blipFill>
          <a:blip r:embed="rId2">
            <a:lum/>
          </a:blip>
          <a:stretch/>
        </a:blipFill>
        <a:effectLst/>
      </p:bgPr>
    </p:bg>
    <p:spTree>
      <p:nvGrpSpPr>
        <p:cNvPr id="1" name=""/>
        <p:cNvGrpSpPr/>
        <p:nvPr/>
      </p:nvGrpSpPr>
      <p:grpSpPr bwMode="auto">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centrée_nain">
    <p:bg>
      <p:bgPr>
        <a:blipFill>
          <a:blip r:embed="rId2">
            <a:lum/>
          </a:blip>
          <a:stretch/>
        </a:blipFill>
        <a:effectLst/>
      </p:bgPr>
    </p:bg>
    <p:spTree>
      <p:nvGrpSpPr>
        <p:cNvPr id="1" name=""/>
        <p:cNvGrpSpPr/>
        <p:nvPr/>
      </p:nvGrpSpPr>
      <p:grpSpPr bwMode="auto">
        <a:xfrm>
          <a:off x="0" y="0"/>
          <a:ext cx="0" cy="0"/>
          <a:chOff x="0" y="0"/>
          <a:chExt cx="0" cy="0"/>
        </a:xfrm>
      </p:grpSpPr>
      <p:sp>
        <p:nvSpPr>
          <p:cNvPr id="1747308866" name="Titre 10" descr="Titre de la page ou de la photo."/>
          <p:cNvSpPr>
            <a:spLocks noGrp="1"/>
          </p:cNvSpPr>
          <p:nvPr>
            <p:ph type="title" hasCustomPrompt="1"/>
          </p:nvPr>
        </p:nvSpPr>
        <p:spPr bwMode="auto">
          <a:xfrm>
            <a:off x="3186906" y="855690"/>
            <a:ext cx="5818187" cy="778933"/>
          </a:xfrm>
        </p:spPr>
        <p:txBody>
          <a:bodyPr>
            <a:normAutofit/>
          </a:bodyPr>
          <a:lstStyle>
            <a:lvl1pPr algn="ctr">
              <a:defRPr sz="4000">
                <a:latin typeface="Verdana"/>
                <a:ea typeface="Verdana"/>
              </a:defRPr>
            </a:lvl1pPr>
          </a:lstStyle>
          <a:p>
            <a:pPr>
              <a:defRPr/>
            </a:pPr>
            <a:r>
              <a:rPr lang="fr-FR"/>
              <a:t>Lorem ipsum</a:t>
            </a:r>
            <a:endParaRPr/>
          </a:p>
        </p:txBody>
      </p:sp>
      <p:sp>
        <p:nvSpPr>
          <p:cNvPr id="130761127" name="Espace réservé du texte 2" descr="Titre secondaire de la page ou de la photo."/>
          <p:cNvSpPr>
            <a:spLocks noGrp="1"/>
          </p:cNvSpPr>
          <p:nvPr>
            <p:ph type="body" sz="quarter" idx="11" hasCustomPrompt="1"/>
          </p:nvPr>
        </p:nvSpPr>
        <p:spPr bwMode="auto">
          <a:xfrm>
            <a:off x="3186906" y="1746725"/>
            <a:ext cx="5818187" cy="407988"/>
          </a:xfrm>
        </p:spPr>
        <p:txBody>
          <a:bodyPr anchor="ctr" anchorCtr="0"/>
          <a:lstStyle>
            <a:lvl1pPr marL="0" indent="0" algn="ctr">
              <a:buNone/>
              <a:defRPr>
                <a:latin typeface="Verdana"/>
                <a:ea typeface="Verdana"/>
              </a:defRPr>
            </a:lvl1pPr>
          </a:lstStyle>
          <a:p>
            <a:pPr lvl="0">
              <a:defRPr/>
            </a:pPr>
            <a:r>
              <a:rPr lang="fr-FR"/>
              <a:t>Lorem ipsum</a:t>
            </a:r>
            <a:endParaRPr/>
          </a:p>
        </p:txBody>
      </p:sp>
      <p:sp>
        <p:nvSpPr>
          <p:cNvPr id="108491924" name="Espace réservé pour une image  3" descr="Zone pour ajouter une photo Par défaut, il y a la photo d'un poisson rouge dans un bocal."/>
          <p:cNvSpPr>
            <a:spLocks noGrp="1"/>
          </p:cNvSpPr>
          <p:nvPr>
            <p:ph type="pic" sz="quarter" idx="12" hasCustomPrompt="1"/>
          </p:nvPr>
        </p:nvSpPr>
        <p:spPr bwMode="auto">
          <a:xfrm>
            <a:off x="3186906" y="2427315"/>
            <a:ext cx="5818187" cy="3400917"/>
          </a:xfrm>
          <a:prstGeom prst="rect">
            <a:avLst/>
          </a:prstGeom>
          <a:blipFill>
            <a:blip r:embed="rId3"/>
            <a:stretch/>
          </a:blipFill>
        </p:spPr>
        <p:txBody>
          <a:bodyPr>
            <a:normAutofit/>
          </a:bodyPr>
          <a:lstStyle>
            <a:lvl1pPr marL="0" indent="0">
              <a:buNone/>
              <a:defRPr sz="1600"/>
            </a:lvl1pPr>
          </a:lstStyle>
          <a:p>
            <a:pPr>
              <a:defRPr/>
            </a:pPr>
            <a:r>
              <a:rPr lang="fr-FR"/>
              <a:t>Cliquez sur l’icône pour ajouter une image</a:t>
            </a:r>
            <a:endParaRPr/>
          </a:p>
        </p:txBody>
      </p:sp>
      <p:sp>
        <p:nvSpPr>
          <p:cNvPr id="363146624" name="Espace réservé du texte 2" descr="Zone de texte pour la légende de la photo. Par défaut, il est écrit en italique &quot;Image par Siva prasad de Pixabay &quot;."/>
          <p:cNvSpPr>
            <a:spLocks noGrp="1"/>
          </p:cNvSpPr>
          <p:nvPr>
            <p:ph type="body" sz="quarter" idx="13" hasCustomPrompt="1"/>
          </p:nvPr>
        </p:nvSpPr>
        <p:spPr bwMode="auto">
          <a:xfrm>
            <a:off x="3186905" y="6002310"/>
            <a:ext cx="5818187" cy="407988"/>
          </a:xfrm>
        </p:spPr>
        <p:txBody>
          <a:bodyPr>
            <a:normAutofit/>
          </a:bodyPr>
          <a:lstStyle>
            <a:lvl1pPr marL="0" indent="0" algn="l">
              <a:buNone/>
              <a:defRPr sz="1200" i="1">
                <a:latin typeface="Verdana"/>
                <a:ea typeface="Verdana"/>
              </a:defRPr>
            </a:lvl1pPr>
          </a:lstStyle>
          <a:p>
            <a:pPr lvl="0">
              <a:defRPr/>
            </a:pPr>
            <a:r>
              <a:rPr lang="fr-FR"/>
              <a:t>Image par Siva prasad de Pixabay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Image centrée_Paris">
    <p:bg>
      <p:bgPr>
        <a:blipFill>
          <a:blip r:embed="rId2">
            <a:lum/>
          </a:blip>
          <a:stretch/>
        </a:blipFill>
        <a:effectLst/>
      </p:bgPr>
    </p:bg>
    <p:spTree>
      <p:nvGrpSpPr>
        <p:cNvPr id="1" name=""/>
        <p:cNvGrpSpPr/>
        <p:nvPr/>
      </p:nvGrpSpPr>
      <p:grpSpPr bwMode="auto">
        <a:xfrm>
          <a:off x="0" y="0"/>
          <a:ext cx="0" cy="0"/>
          <a:chOff x="0" y="0"/>
          <a:chExt cx="0" cy="0"/>
        </a:xfrm>
      </p:grpSpPr>
      <p:sp>
        <p:nvSpPr>
          <p:cNvPr id="1130087712" name="Titre 10" descr="Titre de la page ou de la photo."/>
          <p:cNvSpPr>
            <a:spLocks noGrp="1"/>
          </p:cNvSpPr>
          <p:nvPr>
            <p:ph type="title" hasCustomPrompt="1"/>
          </p:nvPr>
        </p:nvSpPr>
        <p:spPr bwMode="auto">
          <a:xfrm>
            <a:off x="3186906" y="855690"/>
            <a:ext cx="5818187" cy="778933"/>
          </a:xfrm>
        </p:spPr>
        <p:txBody>
          <a:bodyPr>
            <a:normAutofit/>
          </a:bodyPr>
          <a:lstStyle>
            <a:lvl1pPr algn="ctr">
              <a:defRPr sz="4000">
                <a:latin typeface="Verdana"/>
                <a:ea typeface="Verdana"/>
              </a:defRPr>
            </a:lvl1pPr>
          </a:lstStyle>
          <a:p>
            <a:pPr>
              <a:defRPr/>
            </a:pPr>
            <a:r>
              <a:rPr lang="fr-FR"/>
              <a:t>Lorem ipsum</a:t>
            </a:r>
            <a:endParaRPr/>
          </a:p>
        </p:txBody>
      </p:sp>
      <p:sp>
        <p:nvSpPr>
          <p:cNvPr id="1213908638" name="Espace réservé du texte 2" descr="Titre secondaire de la page ou de la photo."/>
          <p:cNvSpPr>
            <a:spLocks noGrp="1"/>
          </p:cNvSpPr>
          <p:nvPr>
            <p:ph type="body" sz="quarter" idx="11" hasCustomPrompt="1"/>
          </p:nvPr>
        </p:nvSpPr>
        <p:spPr bwMode="auto">
          <a:xfrm>
            <a:off x="3186906" y="1746725"/>
            <a:ext cx="5818187" cy="407988"/>
          </a:xfrm>
        </p:spPr>
        <p:txBody>
          <a:bodyPr anchor="ctr" anchorCtr="0"/>
          <a:lstStyle>
            <a:lvl1pPr marL="0" indent="0" algn="ctr">
              <a:buNone/>
              <a:defRPr>
                <a:latin typeface="Verdana"/>
                <a:ea typeface="Verdana"/>
              </a:defRPr>
            </a:lvl1pPr>
          </a:lstStyle>
          <a:p>
            <a:pPr lvl="0">
              <a:defRPr/>
            </a:pPr>
            <a:r>
              <a:rPr lang="fr-FR"/>
              <a:t>Lorem ipsum</a:t>
            </a:r>
            <a:endParaRPr/>
          </a:p>
        </p:txBody>
      </p:sp>
      <p:sp>
        <p:nvSpPr>
          <p:cNvPr id="1291407298" name="Espace réservé pour une image  3" descr="Zone pour ajouter une photo Par défaut, il y a la photo d'un poisson rouge dans un bocal."/>
          <p:cNvSpPr>
            <a:spLocks noGrp="1"/>
          </p:cNvSpPr>
          <p:nvPr>
            <p:ph type="pic" sz="quarter" idx="12" hasCustomPrompt="1"/>
          </p:nvPr>
        </p:nvSpPr>
        <p:spPr bwMode="auto">
          <a:xfrm>
            <a:off x="3186906" y="2427315"/>
            <a:ext cx="5818187" cy="3400917"/>
          </a:xfrm>
          <a:prstGeom prst="rect">
            <a:avLst/>
          </a:prstGeom>
          <a:blipFill>
            <a:blip r:embed="rId3"/>
            <a:stretch/>
          </a:blipFill>
        </p:spPr>
        <p:txBody>
          <a:bodyPr>
            <a:normAutofit/>
          </a:bodyPr>
          <a:lstStyle>
            <a:lvl1pPr marL="0" indent="0">
              <a:buNone/>
              <a:defRPr sz="1600"/>
            </a:lvl1pPr>
          </a:lstStyle>
          <a:p>
            <a:pPr>
              <a:defRPr/>
            </a:pPr>
            <a:r>
              <a:rPr lang="fr-FR"/>
              <a:t>Cliquez sur l’icône pour ajouter une image</a:t>
            </a:r>
            <a:endParaRPr/>
          </a:p>
        </p:txBody>
      </p:sp>
      <p:sp>
        <p:nvSpPr>
          <p:cNvPr id="867679524" name="Espace réservé du texte 2" descr="Zone de texte pour la légende de la photo. Par défaut, il est écrit en italique &quot;Image par Siva prasad de Pixabay &quot;."/>
          <p:cNvSpPr>
            <a:spLocks noGrp="1"/>
          </p:cNvSpPr>
          <p:nvPr>
            <p:ph type="body" sz="quarter" idx="13" hasCustomPrompt="1"/>
          </p:nvPr>
        </p:nvSpPr>
        <p:spPr bwMode="auto">
          <a:xfrm>
            <a:off x="3186905" y="6002310"/>
            <a:ext cx="5818187" cy="407988"/>
          </a:xfrm>
        </p:spPr>
        <p:txBody>
          <a:bodyPr>
            <a:normAutofit/>
          </a:bodyPr>
          <a:lstStyle>
            <a:lvl1pPr marL="0" indent="0" algn="l">
              <a:buNone/>
              <a:defRPr sz="1200" i="1">
                <a:latin typeface="Verdana"/>
                <a:ea typeface="Verdana"/>
              </a:defRPr>
            </a:lvl1pPr>
          </a:lstStyle>
          <a:p>
            <a:pPr lvl="0">
              <a:defRPr/>
            </a:pPr>
            <a:r>
              <a:rPr lang="fr-FR"/>
              <a:t>Image par Siva prasad de Pixabay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Image à gauche_nain">
    <p:bg>
      <p:bgPr>
        <a:blipFill>
          <a:blip r:embed="rId2">
            <a:lum/>
          </a:blip>
          <a:stretch/>
        </a:blipFill>
        <a:effectLst/>
      </p:bgPr>
    </p:bg>
    <p:spTree>
      <p:nvGrpSpPr>
        <p:cNvPr id="1" name=""/>
        <p:cNvGrpSpPr/>
        <p:nvPr/>
      </p:nvGrpSpPr>
      <p:grpSpPr bwMode="auto">
        <a:xfrm>
          <a:off x="0" y="0"/>
          <a:ext cx="0" cy="0"/>
          <a:chOff x="0" y="0"/>
          <a:chExt cx="0" cy="0"/>
        </a:xfrm>
      </p:grpSpPr>
      <p:sp>
        <p:nvSpPr>
          <p:cNvPr id="2089302960" name="Titre 10" descr="Titre de la page ou de la photo."/>
          <p:cNvSpPr>
            <a:spLocks noGrp="1"/>
          </p:cNvSpPr>
          <p:nvPr>
            <p:ph type="title" hasCustomPrompt="1"/>
          </p:nvPr>
        </p:nvSpPr>
        <p:spPr bwMode="auto">
          <a:xfrm>
            <a:off x="3186906" y="855690"/>
            <a:ext cx="5818187" cy="778933"/>
          </a:xfrm>
        </p:spPr>
        <p:txBody>
          <a:bodyPr>
            <a:normAutofit/>
          </a:bodyPr>
          <a:lstStyle>
            <a:lvl1pPr algn="ctr">
              <a:defRPr sz="4000">
                <a:latin typeface="Verdana"/>
                <a:ea typeface="Verdana"/>
              </a:defRPr>
            </a:lvl1pPr>
          </a:lstStyle>
          <a:p>
            <a:pPr>
              <a:defRPr/>
            </a:pPr>
            <a:r>
              <a:rPr lang="fr-FR"/>
              <a:t>Lorem ipsum</a:t>
            </a:r>
            <a:endParaRPr/>
          </a:p>
        </p:txBody>
      </p:sp>
      <p:sp>
        <p:nvSpPr>
          <p:cNvPr id="1471478667" name="Espace réservé du texte 1" descr="Titre secondaire de la page ou de la photo."/>
          <p:cNvSpPr>
            <a:spLocks noGrp="1"/>
          </p:cNvSpPr>
          <p:nvPr>
            <p:ph type="body" sz="quarter" idx="11" hasCustomPrompt="1"/>
          </p:nvPr>
        </p:nvSpPr>
        <p:spPr bwMode="auto">
          <a:xfrm>
            <a:off x="6770778" y="2103546"/>
            <a:ext cx="4185091" cy="542990"/>
          </a:xfrm>
        </p:spPr>
        <p:txBody>
          <a:bodyPr anchor="ctr" anchorCtr="0">
            <a:normAutofit/>
          </a:bodyPr>
          <a:lstStyle>
            <a:lvl1pPr marL="0" indent="0">
              <a:buNone/>
              <a:defRPr sz="2000"/>
            </a:lvl1pPr>
          </a:lstStyle>
          <a:p>
            <a:pPr>
              <a:defRPr/>
            </a:pPr>
            <a:r>
              <a:rPr lang="fr-FR"/>
              <a:t>Lorem ipsum</a:t>
            </a:r>
            <a:endParaRPr/>
          </a:p>
        </p:txBody>
      </p:sp>
      <p:sp>
        <p:nvSpPr>
          <p:cNvPr id="1208189649" name="Espace réservé du texte 21" descr="Zone de texte à modifier."/>
          <p:cNvSpPr>
            <a:spLocks noGrp="1"/>
          </p:cNvSpPr>
          <p:nvPr>
            <p:ph type="body" sz="quarter" idx="20" hasCustomPrompt="1"/>
          </p:nvPr>
        </p:nvSpPr>
        <p:spPr bwMode="auto">
          <a:xfrm>
            <a:off x="6770778" y="2863516"/>
            <a:ext cx="4185092" cy="3022934"/>
          </a:xfrm>
        </p:spPr>
        <p:txBody>
          <a:bodyPr anchor="t" anchorCtr="0">
            <a:noAutofit/>
          </a:bodyPr>
          <a:lstStyle>
            <a:lvl1pPr marL="0" indent="0" algn="l">
              <a:buNone/>
              <a:defRPr sz="18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a:t>
            </a:r>
            <a:endParaRPr/>
          </a:p>
          <a:p>
            <a:pPr lvl="0">
              <a:defRPr/>
            </a:pPr>
            <a:endParaRPr lang="fr-FR"/>
          </a:p>
          <a:p>
            <a:pPr lvl="0">
              <a:defRPr/>
            </a:pPr>
            <a:r>
              <a:rPr lang="fr-FR"/>
              <a:t>Nunc viverra imperdiet enim. Fusce est. Vivamus a tellus.</a:t>
            </a:r>
            <a:endParaRPr/>
          </a:p>
          <a:p>
            <a:pPr lvl="0">
              <a:defRPr/>
            </a:pPr>
            <a:endParaRPr lang="fr-FR"/>
          </a:p>
        </p:txBody>
      </p:sp>
      <p:sp>
        <p:nvSpPr>
          <p:cNvPr id="922407037" name="Espace réservé pour une image  3" descr="Zone pour ajouter une photo Par défaut, il y a la photo d'un poisson rouge dans un bocal."/>
          <p:cNvSpPr>
            <a:spLocks noGrp="1"/>
          </p:cNvSpPr>
          <p:nvPr>
            <p:ph type="pic" sz="quarter" idx="21" hasCustomPrompt="1"/>
          </p:nvPr>
        </p:nvSpPr>
        <p:spPr bwMode="auto">
          <a:xfrm>
            <a:off x="1229848" y="2103546"/>
            <a:ext cx="5000239" cy="3249504"/>
          </a:xfrm>
          <a:prstGeom prst="rect">
            <a:avLst/>
          </a:prstGeom>
          <a:blipFill>
            <a:blip r:embed="rId3"/>
            <a:stretch/>
          </a:blipFill>
        </p:spPr>
        <p:txBody>
          <a:bodyPr>
            <a:normAutofit/>
          </a:bodyPr>
          <a:lstStyle>
            <a:lvl1pPr marL="0" indent="0">
              <a:buNone/>
              <a:defRPr sz="1600"/>
            </a:lvl1pPr>
          </a:lstStyle>
          <a:p>
            <a:pPr>
              <a:defRPr/>
            </a:pPr>
            <a:r>
              <a:rPr lang="fr-FR"/>
              <a:t>Cliquez sur l’icône pour ajouter une image</a:t>
            </a:r>
            <a:endParaRPr/>
          </a:p>
        </p:txBody>
      </p:sp>
      <p:sp>
        <p:nvSpPr>
          <p:cNvPr id="1243822651" name="Espace réservé du texte 2" descr="Zone de texte pour la légende de la photo. Par défaut, il est écrit en italique &quot;Image par Siva prasad de Pixabay &quot;."/>
          <p:cNvSpPr>
            <a:spLocks noGrp="1"/>
          </p:cNvSpPr>
          <p:nvPr>
            <p:ph type="body" sz="quarter" idx="13" hasCustomPrompt="1"/>
          </p:nvPr>
        </p:nvSpPr>
        <p:spPr bwMode="auto">
          <a:xfrm>
            <a:off x="1229848" y="5549078"/>
            <a:ext cx="5000240" cy="337372"/>
          </a:xfrm>
        </p:spPr>
        <p:txBody>
          <a:bodyPr anchor="ctr" anchorCtr="0">
            <a:normAutofit/>
          </a:bodyPr>
          <a:lstStyle>
            <a:lvl1pPr marL="0" indent="0" algn="l">
              <a:buNone/>
              <a:defRPr sz="1200" i="1">
                <a:latin typeface="Verdana"/>
                <a:ea typeface="Verdana"/>
              </a:defRPr>
            </a:lvl1pPr>
          </a:lstStyle>
          <a:p>
            <a:pPr lvl="0">
              <a:defRPr/>
            </a:pPr>
            <a:r>
              <a:rPr lang="fr-FR"/>
              <a:t>Image par Siva prasad de Pixabay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1_Image à gauche_paris">
    <p:bg>
      <p:bgPr>
        <a:blipFill>
          <a:blip r:embed="rId2">
            <a:lum/>
          </a:blip>
          <a:stretch/>
        </a:blipFill>
        <a:effectLst/>
      </p:bgPr>
    </p:bg>
    <p:spTree>
      <p:nvGrpSpPr>
        <p:cNvPr id="1" name=""/>
        <p:cNvGrpSpPr/>
        <p:nvPr/>
      </p:nvGrpSpPr>
      <p:grpSpPr bwMode="auto">
        <a:xfrm>
          <a:off x="0" y="0"/>
          <a:ext cx="0" cy="0"/>
          <a:chOff x="0" y="0"/>
          <a:chExt cx="0" cy="0"/>
        </a:xfrm>
      </p:grpSpPr>
      <p:sp>
        <p:nvSpPr>
          <p:cNvPr id="1757388145" name="Titre 10" descr="Titre de la page ou de la photo."/>
          <p:cNvSpPr>
            <a:spLocks noGrp="1"/>
          </p:cNvSpPr>
          <p:nvPr>
            <p:ph type="title" hasCustomPrompt="1"/>
          </p:nvPr>
        </p:nvSpPr>
        <p:spPr bwMode="auto">
          <a:xfrm>
            <a:off x="3186906" y="855690"/>
            <a:ext cx="5818187" cy="778933"/>
          </a:xfrm>
        </p:spPr>
        <p:txBody>
          <a:bodyPr>
            <a:normAutofit/>
          </a:bodyPr>
          <a:lstStyle>
            <a:lvl1pPr algn="ctr">
              <a:defRPr sz="4000">
                <a:latin typeface="Verdana"/>
                <a:ea typeface="Verdana"/>
              </a:defRPr>
            </a:lvl1pPr>
          </a:lstStyle>
          <a:p>
            <a:pPr>
              <a:defRPr/>
            </a:pPr>
            <a:r>
              <a:rPr lang="fr-FR"/>
              <a:t>Lorem ipsum</a:t>
            </a:r>
            <a:endParaRPr/>
          </a:p>
        </p:txBody>
      </p:sp>
      <p:sp>
        <p:nvSpPr>
          <p:cNvPr id="1004045702" name="Espace réservé du texte 2" descr="Zone de texte pour la légende de la photo. Par défaut, il est écrit en italique &quot;Image par Siva prasad de Pixabay &quot;."/>
          <p:cNvSpPr>
            <a:spLocks noGrp="1"/>
          </p:cNvSpPr>
          <p:nvPr>
            <p:ph type="body" sz="quarter" idx="13" hasCustomPrompt="1"/>
          </p:nvPr>
        </p:nvSpPr>
        <p:spPr bwMode="auto">
          <a:xfrm>
            <a:off x="1236129" y="5549078"/>
            <a:ext cx="4993958" cy="337372"/>
          </a:xfrm>
        </p:spPr>
        <p:txBody>
          <a:bodyPr anchor="ctr" anchorCtr="0">
            <a:normAutofit/>
          </a:bodyPr>
          <a:lstStyle>
            <a:lvl1pPr marL="0" indent="0" algn="l">
              <a:buNone/>
              <a:defRPr sz="1200" i="1">
                <a:latin typeface="Verdana"/>
                <a:ea typeface="Verdana"/>
              </a:defRPr>
            </a:lvl1pPr>
          </a:lstStyle>
          <a:p>
            <a:pPr lvl="0">
              <a:defRPr/>
            </a:pPr>
            <a:r>
              <a:rPr lang="fr-FR"/>
              <a:t>Image par Siva prasad de Pixabay </a:t>
            </a:r>
            <a:endParaRPr/>
          </a:p>
        </p:txBody>
      </p:sp>
      <p:sp>
        <p:nvSpPr>
          <p:cNvPr id="1327933514" name="Espace réservé pour une image  3" descr="Zone pour ajouter une photo Par défaut, il y a la photo d'un poisson rouge dans un bocal."/>
          <p:cNvSpPr>
            <a:spLocks noGrp="1"/>
          </p:cNvSpPr>
          <p:nvPr>
            <p:ph type="pic" sz="quarter" idx="21" hasCustomPrompt="1"/>
          </p:nvPr>
        </p:nvSpPr>
        <p:spPr bwMode="auto">
          <a:xfrm>
            <a:off x="1236129" y="2103546"/>
            <a:ext cx="4993958" cy="3249504"/>
          </a:xfrm>
          <a:prstGeom prst="rect">
            <a:avLst/>
          </a:prstGeom>
          <a:blipFill>
            <a:blip r:embed="rId3"/>
            <a:stretch/>
          </a:blipFill>
        </p:spPr>
        <p:txBody>
          <a:bodyPr>
            <a:normAutofit/>
          </a:bodyPr>
          <a:lstStyle>
            <a:lvl1pPr marL="0" indent="0">
              <a:buNone/>
              <a:defRPr sz="1600"/>
            </a:lvl1pPr>
          </a:lstStyle>
          <a:p>
            <a:pPr>
              <a:defRPr/>
            </a:pPr>
            <a:r>
              <a:rPr lang="fr-FR"/>
              <a:t>Cliquez sur l’icône pour ajouter une image</a:t>
            </a:r>
            <a:endParaRPr/>
          </a:p>
        </p:txBody>
      </p:sp>
      <p:sp>
        <p:nvSpPr>
          <p:cNvPr id="166720464" name="Espace réservé du texte 1" descr="Titre secondaire de la page ou de la photo."/>
          <p:cNvSpPr>
            <a:spLocks noGrp="1"/>
          </p:cNvSpPr>
          <p:nvPr>
            <p:ph type="body" sz="quarter" idx="11" hasCustomPrompt="1"/>
          </p:nvPr>
        </p:nvSpPr>
        <p:spPr bwMode="auto">
          <a:xfrm>
            <a:off x="6770779" y="2103546"/>
            <a:ext cx="4185090" cy="542990"/>
          </a:xfrm>
        </p:spPr>
        <p:txBody>
          <a:bodyPr anchor="ctr" anchorCtr="0">
            <a:normAutofit/>
          </a:bodyPr>
          <a:lstStyle>
            <a:lvl1pPr marL="0" indent="0">
              <a:buNone/>
              <a:defRPr sz="2000"/>
            </a:lvl1pPr>
          </a:lstStyle>
          <a:p>
            <a:pPr>
              <a:defRPr/>
            </a:pPr>
            <a:r>
              <a:rPr lang="fr-FR"/>
              <a:t>Lorem ipsum</a:t>
            </a:r>
            <a:endParaRPr/>
          </a:p>
        </p:txBody>
      </p:sp>
      <p:sp>
        <p:nvSpPr>
          <p:cNvPr id="1675180814" name="Espace réservé du texte 21" descr="Zone de texte à modifier."/>
          <p:cNvSpPr>
            <a:spLocks noGrp="1"/>
          </p:cNvSpPr>
          <p:nvPr>
            <p:ph type="body" sz="quarter" idx="20" hasCustomPrompt="1"/>
          </p:nvPr>
        </p:nvSpPr>
        <p:spPr bwMode="auto">
          <a:xfrm>
            <a:off x="6770778" y="2863516"/>
            <a:ext cx="4185092" cy="3022934"/>
          </a:xfrm>
        </p:spPr>
        <p:txBody>
          <a:bodyPr anchor="t" anchorCtr="0">
            <a:noAutofit/>
          </a:bodyPr>
          <a:lstStyle>
            <a:lvl1pPr marL="0" indent="0" algn="l">
              <a:buNone/>
              <a:defRPr sz="18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a:t>
            </a:r>
            <a:endParaRPr/>
          </a:p>
          <a:p>
            <a:pPr lvl="0">
              <a:defRPr/>
            </a:pPr>
            <a:endParaRPr lang="fr-FR"/>
          </a:p>
          <a:p>
            <a:pPr lvl="0">
              <a:defRPr/>
            </a:pPr>
            <a:r>
              <a:rPr lang="fr-FR"/>
              <a:t>Nunc viverra imperdiet enim. Fusce est. Vivamus a tellus.</a:t>
            </a:r>
            <a:endParaRPr/>
          </a:p>
          <a:p>
            <a:pPr lvl="0">
              <a:defRPr/>
            </a:pP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Couverture vide_stream">
    <p:bg>
      <p:bgPr>
        <a:blipFill>
          <a:blip r:embed="rId2">
            <a:lum/>
          </a:blip>
          <a:stretch/>
        </a:blipFill>
        <a:effectLst/>
      </p:bgPr>
    </p:bg>
    <p:spTree>
      <p:nvGrpSpPr>
        <p:cNvPr id="1" name=""/>
        <p:cNvGrpSpPr/>
        <p:nvPr/>
      </p:nvGrpSpPr>
      <p:grpSpPr bwMode="auto">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Image à droite_nain">
    <p:bg>
      <p:bgPr>
        <a:blipFill>
          <a:blip r:embed="rId2">
            <a:lum/>
          </a:blip>
          <a:stretch/>
        </a:blipFill>
        <a:effectLst/>
      </p:bgPr>
    </p:bg>
    <p:spTree>
      <p:nvGrpSpPr>
        <p:cNvPr id="1" name=""/>
        <p:cNvGrpSpPr/>
        <p:nvPr/>
      </p:nvGrpSpPr>
      <p:grpSpPr bwMode="auto">
        <a:xfrm>
          <a:off x="0" y="0"/>
          <a:ext cx="0" cy="0"/>
          <a:chOff x="0" y="0"/>
          <a:chExt cx="0" cy="0"/>
        </a:xfrm>
      </p:grpSpPr>
      <p:sp>
        <p:nvSpPr>
          <p:cNvPr id="153561104" name="Titre 10" descr="Titre de la page ou de la photo."/>
          <p:cNvSpPr>
            <a:spLocks noGrp="1"/>
          </p:cNvSpPr>
          <p:nvPr>
            <p:ph type="title" hasCustomPrompt="1"/>
          </p:nvPr>
        </p:nvSpPr>
        <p:spPr bwMode="auto">
          <a:xfrm>
            <a:off x="3186906" y="855690"/>
            <a:ext cx="5818187" cy="778933"/>
          </a:xfrm>
        </p:spPr>
        <p:txBody>
          <a:bodyPr>
            <a:normAutofit/>
          </a:bodyPr>
          <a:lstStyle>
            <a:lvl1pPr algn="ctr">
              <a:defRPr sz="4000">
                <a:latin typeface="Verdana"/>
                <a:ea typeface="Verdana"/>
              </a:defRPr>
            </a:lvl1pPr>
          </a:lstStyle>
          <a:p>
            <a:pPr>
              <a:defRPr/>
            </a:pPr>
            <a:r>
              <a:rPr lang="fr-FR"/>
              <a:t>Lorem ipsum</a:t>
            </a:r>
            <a:endParaRPr/>
          </a:p>
        </p:txBody>
      </p:sp>
      <p:sp>
        <p:nvSpPr>
          <p:cNvPr id="713977199" name="Espace réservé du texte 2" descr="Zone de texte pour la légende de la photo. Par défaut, il est écrit en italique &quot;Image par Siva prasad de Pixabay &quot;."/>
          <p:cNvSpPr>
            <a:spLocks noGrp="1"/>
          </p:cNvSpPr>
          <p:nvPr>
            <p:ph type="body" sz="quarter" idx="13" hasCustomPrompt="1"/>
          </p:nvPr>
        </p:nvSpPr>
        <p:spPr bwMode="auto">
          <a:xfrm>
            <a:off x="5961912" y="5480604"/>
            <a:ext cx="4993955" cy="337372"/>
          </a:xfrm>
        </p:spPr>
        <p:txBody>
          <a:bodyPr anchor="ctr" anchorCtr="0">
            <a:normAutofit/>
          </a:bodyPr>
          <a:lstStyle>
            <a:lvl1pPr marL="0" indent="0" algn="l">
              <a:buNone/>
              <a:defRPr sz="1200" i="1">
                <a:latin typeface="Verdana"/>
                <a:ea typeface="Verdana"/>
              </a:defRPr>
            </a:lvl1pPr>
          </a:lstStyle>
          <a:p>
            <a:pPr lvl="0">
              <a:defRPr/>
            </a:pPr>
            <a:r>
              <a:rPr lang="fr-FR"/>
              <a:t>Image par Siva prasad de Pixabay </a:t>
            </a:r>
            <a:endParaRPr/>
          </a:p>
        </p:txBody>
      </p:sp>
      <p:sp>
        <p:nvSpPr>
          <p:cNvPr id="1431392404" name="Espace réservé pour une image  3" descr="Zone pour ajouter une photo Par défaut, il y a la photo d'un poisson rouge dans un bocal."/>
          <p:cNvSpPr>
            <a:spLocks noGrp="1"/>
          </p:cNvSpPr>
          <p:nvPr>
            <p:ph type="pic" sz="quarter" idx="21" hasCustomPrompt="1"/>
          </p:nvPr>
        </p:nvSpPr>
        <p:spPr bwMode="auto">
          <a:xfrm>
            <a:off x="5961912" y="2103546"/>
            <a:ext cx="4993955" cy="3249504"/>
          </a:xfrm>
          <a:prstGeom prst="rect">
            <a:avLst/>
          </a:prstGeom>
          <a:blipFill>
            <a:blip r:embed="rId3"/>
            <a:stretch/>
          </a:blipFill>
        </p:spPr>
        <p:txBody>
          <a:bodyPr>
            <a:normAutofit/>
          </a:bodyPr>
          <a:lstStyle>
            <a:lvl1pPr marL="0" indent="0">
              <a:buNone/>
              <a:defRPr sz="1600"/>
            </a:lvl1pPr>
          </a:lstStyle>
          <a:p>
            <a:pPr>
              <a:defRPr/>
            </a:pPr>
            <a:r>
              <a:rPr lang="fr-FR"/>
              <a:t>Cliquez sur l’icône pour ajouter une image</a:t>
            </a:r>
            <a:endParaRPr/>
          </a:p>
        </p:txBody>
      </p:sp>
      <p:sp>
        <p:nvSpPr>
          <p:cNvPr id="31086543" name="Espace réservé du texte 1" descr="Titre secondaire de la page ou de la photo."/>
          <p:cNvSpPr>
            <a:spLocks noGrp="1"/>
          </p:cNvSpPr>
          <p:nvPr>
            <p:ph type="body" sz="quarter" idx="11" hasCustomPrompt="1"/>
          </p:nvPr>
        </p:nvSpPr>
        <p:spPr bwMode="auto">
          <a:xfrm>
            <a:off x="1236128" y="2103546"/>
            <a:ext cx="4185093" cy="542990"/>
          </a:xfrm>
        </p:spPr>
        <p:txBody>
          <a:bodyPr anchor="ctr" anchorCtr="0">
            <a:normAutofit/>
          </a:bodyPr>
          <a:lstStyle>
            <a:lvl1pPr marL="0" indent="0">
              <a:buNone/>
              <a:defRPr sz="2000"/>
            </a:lvl1pPr>
          </a:lstStyle>
          <a:p>
            <a:pPr>
              <a:defRPr/>
            </a:pPr>
            <a:r>
              <a:rPr lang="fr-FR"/>
              <a:t>Lorem ipsum</a:t>
            </a:r>
            <a:endParaRPr/>
          </a:p>
        </p:txBody>
      </p:sp>
      <p:sp>
        <p:nvSpPr>
          <p:cNvPr id="653940704" name="Espace réservé du texte 21" descr="Zone de texte à modifier."/>
          <p:cNvSpPr>
            <a:spLocks noGrp="1"/>
          </p:cNvSpPr>
          <p:nvPr>
            <p:ph type="body" sz="quarter" idx="20" hasCustomPrompt="1"/>
          </p:nvPr>
        </p:nvSpPr>
        <p:spPr bwMode="auto">
          <a:xfrm>
            <a:off x="1236131" y="2795041"/>
            <a:ext cx="4185092" cy="3022934"/>
          </a:xfrm>
        </p:spPr>
        <p:txBody>
          <a:bodyPr anchor="t" anchorCtr="0">
            <a:noAutofit/>
          </a:bodyPr>
          <a:lstStyle>
            <a:lvl1pPr marL="0" indent="0" algn="l">
              <a:buNone/>
              <a:defRPr sz="18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a:t>
            </a:r>
            <a:endParaRPr/>
          </a:p>
          <a:p>
            <a:pPr lvl="0">
              <a:defRPr/>
            </a:pPr>
            <a:endParaRPr lang="fr-FR"/>
          </a:p>
          <a:p>
            <a:pPr lvl="0">
              <a:defRPr/>
            </a:pPr>
            <a:r>
              <a:rPr lang="fr-FR"/>
              <a:t>Nunc viverra imperdiet enim. Fusce est. Vivamus a tellus.</a:t>
            </a:r>
            <a:endParaRPr/>
          </a:p>
          <a:p>
            <a:pPr lvl="0">
              <a:defRPr/>
            </a:pPr>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Image à droite_Paris">
    <p:bg>
      <p:bgPr>
        <a:blipFill>
          <a:blip r:embed="rId2">
            <a:lum/>
          </a:blip>
          <a:stretch/>
        </a:blipFill>
        <a:effectLst/>
      </p:bgPr>
    </p:bg>
    <p:spTree>
      <p:nvGrpSpPr>
        <p:cNvPr id="1" name=""/>
        <p:cNvGrpSpPr/>
        <p:nvPr/>
      </p:nvGrpSpPr>
      <p:grpSpPr bwMode="auto">
        <a:xfrm>
          <a:off x="0" y="0"/>
          <a:ext cx="0" cy="0"/>
          <a:chOff x="0" y="0"/>
          <a:chExt cx="0" cy="0"/>
        </a:xfrm>
      </p:grpSpPr>
      <p:sp>
        <p:nvSpPr>
          <p:cNvPr id="848328911" name="Titre 10" descr="Titre de la page ou de la photo."/>
          <p:cNvSpPr>
            <a:spLocks noGrp="1"/>
          </p:cNvSpPr>
          <p:nvPr>
            <p:ph type="title" hasCustomPrompt="1"/>
          </p:nvPr>
        </p:nvSpPr>
        <p:spPr bwMode="auto">
          <a:xfrm>
            <a:off x="3186906" y="855690"/>
            <a:ext cx="5818187" cy="778933"/>
          </a:xfrm>
        </p:spPr>
        <p:txBody>
          <a:bodyPr>
            <a:normAutofit/>
          </a:bodyPr>
          <a:lstStyle>
            <a:lvl1pPr algn="ctr">
              <a:defRPr sz="4000">
                <a:latin typeface="Verdana"/>
                <a:ea typeface="Verdana"/>
              </a:defRPr>
            </a:lvl1pPr>
          </a:lstStyle>
          <a:p>
            <a:pPr>
              <a:defRPr/>
            </a:pPr>
            <a:r>
              <a:rPr lang="fr-FR"/>
              <a:t>Lorem ipsum</a:t>
            </a:r>
            <a:endParaRPr/>
          </a:p>
        </p:txBody>
      </p:sp>
      <p:sp>
        <p:nvSpPr>
          <p:cNvPr id="1714141916" name="Espace réservé du texte 2" descr="Zone de texte pour la légende de la photo. Par défaut, il est écrit en italique &quot;Image par Siva prasad de Pixabay &quot;."/>
          <p:cNvSpPr>
            <a:spLocks noGrp="1"/>
          </p:cNvSpPr>
          <p:nvPr>
            <p:ph type="body" sz="quarter" idx="13" hasCustomPrompt="1"/>
          </p:nvPr>
        </p:nvSpPr>
        <p:spPr bwMode="auto">
          <a:xfrm>
            <a:off x="5961912" y="5480604"/>
            <a:ext cx="4993957" cy="337372"/>
          </a:xfrm>
        </p:spPr>
        <p:txBody>
          <a:bodyPr anchor="ctr" anchorCtr="0">
            <a:normAutofit/>
          </a:bodyPr>
          <a:lstStyle>
            <a:lvl1pPr marL="0" indent="0" algn="l">
              <a:buNone/>
              <a:defRPr sz="1200" i="1">
                <a:latin typeface="Verdana"/>
                <a:ea typeface="Verdana"/>
              </a:defRPr>
            </a:lvl1pPr>
          </a:lstStyle>
          <a:p>
            <a:pPr lvl="0">
              <a:defRPr/>
            </a:pPr>
            <a:r>
              <a:rPr lang="fr-FR"/>
              <a:t>Image par Siva prasad de Pixabay </a:t>
            </a:r>
            <a:endParaRPr/>
          </a:p>
        </p:txBody>
      </p:sp>
      <p:sp>
        <p:nvSpPr>
          <p:cNvPr id="352410536" name="Espace réservé pour une image  3" descr="Zone pour ajouter une photo Par défaut, il y a la photo d'un poisson rouge dans un bocal."/>
          <p:cNvSpPr>
            <a:spLocks noGrp="1"/>
          </p:cNvSpPr>
          <p:nvPr>
            <p:ph type="pic" sz="quarter" idx="21" hasCustomPrompt="1"/>
          </p:nvPr>
        </p:nvSpPr>
        <p:spPr bwMode="auto">
          <a:xfrm>
            <a:off x="5961912" y="2103546"/>
            <a:ext cx="4993957" cy="3249504"/>
          </a:xfrm>
          <a:prstGeom prst="rect">
            <a:avLst/>
          </a:prstGeom>
          <a:blipFill>
            <a:blip r:embed="rId3"/>
            <a:stretch/>
          </a:blipFill>
        </p:spPr>
        <p:txBody>
          <a:bodyPr>
            <a:normAutofit/>
          </a:bodyPr>
          <a:lstStyle>
            <a:lvl1pPr marL="0" indent="0">
              <a:buNone/>
              <a:defRPr sz="1600"/>
            </a:lvl1pPr>
          </a:lstStyle>
          <a:p>
            <a:pPr>
              <a:defRPr/>
            </a:pPr>
            <a:r>
              <a:rPr lang="fr-FR"/>
              <a:t>Cliquez sur l’icône pour ajouter une image</a:t>
            </a:r>
            <a:endParaRPr/>
          </a:p>
        </p:txBody>
      </p:sp>
      <p:sp>
        <p:nvSpPr>
          <p:cNvPr id="354035174" name="Espace réservé du texte 1" descr="Titre secondaire de la page ou de la photo."/>
          <p:cNvSpPr>
            <a:spLocks noGrp="1"/>
          </p:cNvSpPr>
          <p:nvPr>
            <p:ph type="body" sz="quarter" idx="11" hasCustomPrompt="1"/>
          </p:nvPr>
        </p:nvSpPr>
        <p:spPr bwMode="auto">
          <a:xfrm>
            <a:off x="1236129" y="2103546"/>
            <a:ext cx="4185091" cy="542990"/>
          </a:xfrm>
        </p:spPr>
        <p:txBody>
          <a:bodyPr anchor="ctr" anchorCtr="0">
            <a:normAutofit/>
          </a:bodyPr>
          <a:lstStyle>
            <a:lvl1pPr marL="0" indent="0">
              <a:buNone/>
              <a:defRPr sz="2000"/>
            </a:lvl1pPr>
          </a:lstStyle>
          <a:p>
            <a:pPr>
              <a:defRPr/>
            </a:pPr>
            <a:r>
              <a:rPr lang="fr-FR"/>
              <a:t>Lorem ipsum</a:t>
            </a:r>
            <a:endParaRPr/>
          </a:p>
        </p:txBody>
      </p:sp>
      <p:sp>
        <p:nvSpPr>
          <p:cNvPr id="302164335" name="Espace réservé du texte 21" descr="Zone de texte à modifier."/>
          <p:cNvSpPr>
            <a:spLocks noGrp="1"/>
          </p:cNvSpPr>
          <p:nvPr>
            <p:ph type="body" sz="quarter" idx="20" hasCustomPrompt="1"/>
          </p:nvPr>
        </p:nvSpPr>
        <p:spPr bwMode="auto">
          <a:xfrm>
            <a:off x="1236131" y="2863516"/>
            <a:ext cx="4185091" cy="3022934"/>
          </a:xfrm>
        </p:spPr>
        <p:txBody>
          <a:bodyPr anchor="t" anchorCtr="0">
            <a:noAutofit/>
          </a:bodyPr>
          <a:lstStyle>
            <a:lvl1pPr marL="0" indent="0" algn="l">
              <a:buNone/>
              <a:defRPr sz="18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a:t>
            </a:r>
            <a:endParaRPr/>
          </a:p>
          <a:p>
            <a:pPr lvl="0">
              <a:defRPr/>
            </a:pPr>
            <a:endParaRPr lang="fr-FR"/>
          </a:p>
          <a:p>
            <a:pPr lvl="0">
              <a:defRPr/>
            </a:pPr>
            <a:r>
              <a:rPr lang="fr-FR"/>
              <a:t>Nunc viverra imperdiet enim. Fusce est. Vivamus a tellus.</a:t>
            </a:r>
            <a:endParaRPr/>
          </a:p>
          <a:p>
            <a:pPr lvl="0">
              <a:defRPr/>
            </a:pPr>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2_Conclusion_nain">
    <p:bg>
      <p:bgPr>
        <a:blipFill>
          <a:blip r:embed="rId2">
            <a:lum/>
          </a:blip>
          <a:stretch/>
        </a:blipFill>
        <a:effectLst/>
      </p:bgPr>
    </p:bg>
    <p:spTree>
      <p:nvGrpSpPr>
        <p:cNvPr id="1" name=""/>
        <p:cNvGrpSpPr/>
        <p:nvPr/>
      </p:nvGrpSpPr>
      <p:grpSpPr bwMode="auto">
        <a:xfrm>
          <a:off x="0" y="0"/>
          <a:ext cx="0" cy="0"/>
          <a:chOff x="0" y="0"/>
          <a:chExt cx="0" cy="0"/>
        </a:xfrm>
      </p:grpSpPr>
      <p:sp>
        <p:nvSpPr>
          <p:cNvPr id="1057947687" name="Titre 10" descr="Zone de texte avec le titre conclusion."/>
          <p:cNvSpPr>
            <a:spLocks noGrp="1"/>
          </p:cNvSpPr>
          <p:nvPr>
            <p:ph type="title" hasCustomPrompt="1"/>
          </p:nvPr>
        </p:nvSpPr>
        <p:spPr bwMode="auto">
          <a:xfrm>
            <a:off x="1236131" y="824191"/>
            <a:ext cx="3393019" cy="778933"/>
          </a:xfrm>
        </p:spPr>
        <p:txBody>
          <a:bodyPr>
            <a:noAutofit/>
          </a:bodyPr>
          <a:lstStyle>
            <a:lvl1pPr>
              <a:defRPr sz="4000">
                <a:latin typeface="Verdana"/>
                <a:ea typeface="Verdana"/>
              </a:defRPr>
            </a:lvl1pPr>
          </a:lstStyle>
          <a:p>
            <a:pPr>
              <a:defRPr/>
            </a:pPr>
            <a:r>
              <a:rPr lang="fr-FR"/>
              <a:t>Conclusion</a:t>
            </a:r>
            <a:endParaRPr/>
          </a:p>
        </p:txBody>
      </p:sp>
      <p:sp>
        <p:nvSpPr>
          <p:cNvPr id="721577781" name="Espace réservé du texte 21" descr="Zone de texte à modifier."/>
          <p:cNvSpPr>
            <a:spLocks noGrp="1"/>
          </p:cNvSpPr>
          <p:nvPr>
            <p:ph type="body" sz="quarter" idx="20" hasCustomPrompt="1"/>
          </p:nvPr>
        </p:nvSpPr>
        <p:spPr bwMode="auto">
          <a:xfrm>
            <a:off x="1236131" y="1933575"/>
            <a:ext cx="9719738" cy="3952875"/>
          </a:xfrm>
        </p:spPr>
        <p:txBody>
          <a:bodyPr anchor="t" anchorCtr="0">
            <a:normAutofit/>
          </a:bodyPr>
          <a:lstStyle>
            <a:lvl1pPr marL="0" indent="0" algn="l">
              <a:buNone/>
              <a:defRPr sz="20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orci.</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Conclusion_Paris">
    <p:bg>
      <p:bgPr>
        <a:blipFill>
          <a:blip r:embed="rId2">
            <a:lum/>
          </a:blip>
          <a:stretch/>
        </a:blipFill>
        <a:effectLst/>
      </p:bgPr>
    </p:bg>
    <p:spTree>
      <p:nvGrpSpPr>
        <p:cNvPr id="1" name=""/>
        <p:cNvGrpSpPr/>
        <p:nvPr/>
      </p:nvGrpSpPr>
      <p:grpSpPr bwMode="auto">
        <a:xfrm>
          <a:off x="0" y="0"/>
          <a:ext cx="0" cy="0"/>
          <a:chOff x="0" y="0"/>
          <a:chExt cx="0" cy="0"/>
        </a:xfrm>
      </p:grpSpPr>
      <p:sp>
        <p:nvSpPr>
          <p:cNvPr id="869202523" name="Titre 10" descr="Zone de texte avec le titre conclusion."/>
          <p:cNvSpPr>
            <a:spLocks noGrp="1"/>
          </p:cNvSpPr>
          <p:nvPr>
            <p:ph type="title" hasCustomPrompt="1"/>
          </p:nvPr>
        </p:nvSpPr>
        <p:spPr bwMode="auto">
          <a:xfrm>
            <a:off x="1236131" y="824191"/>
            <a:ext cx="3393019" cy="778933"/>
          </a:xfrm>
        </p:spPr>
        <p:txBody>
          <a:bodyPr>
            <a:noAutofit/>
          </a:bodyPr>
          <a:lstStyle>
            <a:lvl1pPr>
              <a:defRPr sz="4000">
                <a:latin typeface="Verdana"/>
                <a:ea typeface="Verdana"/>
              </a:defRPr>
            </a:lvl1pPr>
          </a:lstStyle>
          <a:p>
            <a:pPr>
              <a:defRPr/>
            </a:pPr>
            <a:r>
              <a:rPr lang="fr-FR"/>
              <a:t>Conclusion</a:t>
            </a:r>
            <a:endParaRPr/>
          </a:p>
        </p:txBody>
      </p:sp>
      <p:sp>
        <p:nvSpPr>
          <p:cNvPr id="1628476833" name="Espace réservé du texte 21" descr="Zone de texte à modifier."/>
          <p:cNvSpPr>
            <a:spLocks noGrp="1"/>
          </p:cNvSpPr>
          <p:nvPr>
            <p:ph type="body" sz="quarter" idx="20" hasCustomPrompt="1"/>
          </p:nvPr>
        </p:nvSpPr>
        <p:spPr bwMode="auto">
          <a:xfrm>
            <a:off x="1236131" y="1933575"/>
            <a:ext cx="9719738" cy="3952875"/>
          </a:xfrm>
        </p:spPr>
        <p:txBody>
          <a:bodyPr anchor="t" anchorCtr="0">
            <a:normAutofit/>
          </a:bodyPr>
          <a:lstStyle>
            <a:lvl1pPr marL="0" indent="0" algn="l">
              <a:buNone/>
              <a:defRPr sz="2000" b="0">
                <a:latin typeface="Verdana"/>
                <a:ea typeface="Verdana"/>
              </a:defRPr>
            </a:lvl1pPr>
          </a:lstStyle>
          <a:p>
            <a:pPr lvl="0">
              <a:defRPr/>
            </a:pPr>
            <a:r>
              <a:rPr lang="fr-FR"/>
              <a:t>Lorem ipsum dolor sit amet, consectetuer adipiscing elit. 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orci.</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3_Bilbiographie_fond blanc_nain">
    <p:bg>
      <p:bgPr>
        <a:blipFill>
          <a:blip r:embed="rId2">
            <a:lum/>
          </a:blip>
          <a:stretch/>
        </a:blipFill>
        <a:effectLst/>
      </p:bgPr>
    </p:bg>
    <p:spTree>
      <p:nvGrpSpPr>
        <p:cNvPr id="1" name=""/>
        <p:cNvGrpSpPr/>
        <p:nvPr/>
      </p:nvGrpSpPr>
      <p:grpSpPr bwMode="auto">
        <a:xfrm>
          <a:off x="0" y="0"/>
          <a:ext cx="0" cy="0"/>
          <a:chOff x="0" y="0"/>
          <a:chExt cx="0" cy="0"/>
        </a:xfrm>
      </p:grpSpPr>
      <p:sp>
        <p:nvSpPr>
          <p:cNvPr id="2086654756" name="Espace réservé du texte 1" descr="Zone de texte à modifier."/>
          <p:cNvSpPr>
            <a:spLocks noGrp="1"/>
          </p:cNvSpPr>
          <p:nvPr>
            <p:ph type="body" sz="quarter" idx="10" hasCustomPrompt="1"/>
          </p:nvPr>
        </p:nvSpPr>
        <p:spPr bwMode="auto">
          <a:xfrm>
            <a:off x="1236131" y="1953491"/>
            <a:ext cx="9719738" cy="4007042"/>
          </a:xfrm>
        </p:spPr>
        <p:txBody>
          <a:bodyPr>
            <a:normAutofit/>
          </a:bodyPr>
          <a:lstStyle>
            <a:lvl1pPr marL="0" indent="0">
              <a:buNone/>
              <a:defRPr sz="1800">
                <a:latin typeface="Verdana"/>
                <a:ea typeface="Verdana"/>
              </a:defRPr>
            </a:lvl1pPr>
          </a:lstStyle>
          <a:p>
            <a:pPr>
              <a:defRPr/>
            </a:pPr>
            <a:r>
              <a:rPr lang="fr-FR"/>
              <a:t>Jeunet, J.-P. (2001). </a:t>
            </a:r>
            <a:r>
              <a:rPr lang="fr-FR" i="1"/>
              <a:t>Le Fabuleux Destin d’Amélie Poulain : étude comparative des nains de jardin dans le cinéma français</a:t>
            </a:r>
            <a:r>
              <a:rPr lang="fr-FR"/>
              <a:t>. Paris : Éditions Montmartre Imaginaire.​</a:t>
            </a:r>
            <a:endParaRPr/>
          </a:p>
        </p:txBody>
      </p:sp>
      <p:sp>
        <p:nvSpPr>
          <p:cNvPr id="1866217111" name="Titre 10" descr="Zone de texte avec le titre Bibliographie."/>
          <p:cNvSpPr>
            <a:spLocks noGrp="1"/>
          </p:cNvSpPr>
          <p:nvPr>
            <p:ph type="title" hasCustomPrompt="1"/>
          </p:nvPr>
        </p:nvSpPr>
        <p:spPr bwMode="auto">
          <a:xfrm>
            <a:off x="1236131" y="824191"/>
            <a:ext cx="9719738" cy="778933"/>
          </a:xfrm>
        </p:spPr>
        <p:txBody>
          <a:bodyPr>
            <a:normAutofit/>
          </a:bodyPr>
          <a:lstStyle>
            <a:lvl1pPr algn="ctr">
              <a:defRPr sz="4000">
                <a:latin typeface="Verdana"/>
                <a:ea typeface="Verdana"/>
              </a:defRPr>
            </a:lvl1pPr>
          </a:lstStyle>
          <a:p>
            <a:pPr>
              <a:defRPr/>
            </a:pPr>
            <a:r>
              <a:rPr lang="fr-FR"/>
              <a:t>Bibliographie</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4_Bilbiographie_fond blanc_Paris">
    <p:bg>
      <p:bgPr>
        <a:blipFill>
          <a:blip r:embed="rId2">
            <a:lum/>
          </a:blip>
          <a:stretch/>
        </a:blipFill>
        <a:effectLst/>
      </p:bgPr>
    </p:bg>
    <p:spTree>
      <p:nvGrpSpPr>
        <p:cNvPr id="1" name=""/>
        <p:cNvGrpSpPr/>
        <p:nvPr/>
      </p:nvGrpSpPr>
      <p:grpSpPr bwMode="auto">
        <a:xfrm>
          <a:off x="0" y="0"/>
          <a:ext cx="0" cy="0"/>
          <a:chOff x="0" y="0"/>
          <a:chExt cx="0" cy="0"/>
        </a:xfrm>
      </p:grpSpPr>
      <p:sp>
        <p:nvSpPr>
          <p:cNvPr id="342847625" name="Espace réservé du texte 1" descr="Zone de texte à modifier."/>
          <p:cNvSpPr>
            <a:spLocks noGrp="1"/>
          </p:cNvSpPr>
          <p:nvPr>
            <p:ph type="body" sz="quarter" idx="10" hasCustomPrompt="1"/>
          </p:nvPr>
        </p:nvSpPr>
        <p:spPr bwMode="auto">
          <a:xfrm>
            <a:off x="1236131" y="1953491"/>
            <a:ext cx="9719738" cy="4007042"/>
          </a:xfrm>
        </p:spPr>
        <p:txBody>
          <a:bodyPr>
            <a:normAutofit/>
          </a:bodyPr>
          <a:lstStyle>
            <a:lvl1pPr marL="0" indent="0">
              <a:buNone/>
              <a:defRPr sz="1800">
                <a:latin typeface="Verdana"/>
                <a:ea typeface="Verdana"/>
              </a:defRPr>
            </a:lvl1pPr>
          </a:lstStyle>
          <a:p>
            <a:pPr>
              <a:defRPr/>
            </a:pPr>
            <a:r>
              <a:rPr lang="fr-FR"/>
              <a:t>Jeunet, J.-P. (2001). </a:t>
            </a:r>
            <a:r>
              <a:rPr lang="fr-FR" i="1"/>
              <a:t>Le Fabuleux Destin d’Amélie Poulain : étude comparative des nains de jardin dans le cinéma français</a:t>
            </a:r>
            <a:r>
              <a:rPr lang="fr-FR"/>
              <a:t>. Paris : Éditions Montmartre Imaginaire.​</a:t>
            </a:r>
            <a:endParaRPr/>
          </a:p>
        </p:txBody>
      </p:sp>
      <p:sp>
        <p:nvSpPr>
          <p:cNvPr id="1282973635" name="Titre 10" descr="Zone de texte avec le titre Bibliographie."/>
          <p:cNvSpPr>
            <a:spLocks noGrp="1"/>
          </p:cNvSpPr>
          <p:nvPr>
            <p:ph type="title" hasCustomPrompt="1"/>
          </p:nvPr>
        </p:nvSpPr>
        <p:spPr bwMode="auto">
          <a:xfrm>
            <a:off x="1236131" y="824191"/>
            <a:ext cx="9719738" cy="778933"/>
          </a:xfrm>
        </p:spPr>
        <p:txBody>
          <a:bodyPr>
            <a:normAutofit/>
          </a:bodyPr>
          <a:lstStyle>
            <a:lvl1pPr algn="ctr">
              <a:defRPr sz="4000">
                <a:latin typeface="Verdana"/>
                <a:ea typeface="Verdana"/>
              </a:defRPr>
            </a:lvl1pPr>
          </a:lstStyle>
          <a:p>
            <a:pPr>
              <a:defRPr/>
            </a:pPr>
            <a:r>
              <a:rPr lang="fr-FR"/>
              <a:t>Bibliographie</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Bibliographie_fond vert">
    <p:bg>
      <p:bgPr>
        <a:blipFill>
          <a:blip r:embed="rId2">
            <a:lum/>
          </a:blip>
          <a:stretch/>
        </a:blipFill>
        <a:effectLst/>
      </p:bgPr>
    </p:bg>
    <p:spTree>
      <p:nvGrpSpPr>
        <p:cNvPr id="1" name=""/>
        <p:cNvGrpSpPr/>
        <p:nvPr/>
      </p:nvGrpSpPr>
      <p:grpSpPr bwMode="auto">
        <a:xfrm>
          <a:off x="0" y="0"/>
          <a:ext cx="0" cy="0"/>
          <a:chOff x="0" y="0"/>
          <a:chExt cx="0" cy="0"/>
        </a:xfrm>
      </p:grpSpPr>
      <p:sp>
        <p:nvSpPr>
          <p:cNvPr id="2068740745" name="Espace réservé du texte 1" descr="Zone de texte à modifier."/>
          <p:cNvSpPr>
            <a:spLocks noGrp="1"/>
          </p:cNvSpPr>
          <p:nvPr>
            <p:ph type="body" sz="quarter" idx="10" hasCustomPrompt="1"/>
          </p:nvPr>
        </p:nvSpPr>
        <p:spPr bwMode="auto">
          <a:xfrm>
            <a:off x="1236131" y="1953491"/>
            <a:ext cx="9719738" cy="4007042"/>
          </a:xfrm>
        </p:spPr>
        <p:txBody>
          <a:bodyPr>
            <a:normAutofit/>
          </a:bodyPr>
          <a:lstStyle>
            <a:lvl1pPr marL="0" indent="0">
              <a:buNone/>
              <a:defRPr sz="1800">
                <a:latin typeface="Verdana"/>
                <a:ea typeface="Verdana"/>
              </a:defRPr>
            </a:lvl1pPr>
          </a:lstStyle>
          <a:p>
            <a:pPr>
              <a:defRPr/>
            </a:pPr>
            <a:r>
              <a:rPr lang="fr-FR"/>
              <a:t>Jeunet, J.-P. (2001). </a:t>
            </a:r>
            <a:r>
              <a:rPr lang="fr-FR" i="1"/>
              <a:t>Le Fabuleux Destin d’Amélie Poulain : étude comparative des nains de jardin dans le cinéma français</a:t>
            </a:r>
            <a:r>
              <a:rPr lang="fr-FR"/>
              <a:t>. Paris : Éditions Montmartre Imaginaire.​</a:t>
            </a:r>
            <a:endParaRPr/>
          </a:p>
        </p:txBody>
      </p:sp>
      <p:sp>
        <p:nvSpPr>
          <p:cNvPr id="986221031" name="Titre 10" descr="Zone de texte avec le titre Bibliographie."/>
          <p:cNvSpPr>
            <a:spLocks noGrp="1"/>
          </p:cNvSpPr>
          <p:nvPr>
            <p:ph type="title" hasCustomPrompt="1"/>
          </p:nvPr>
        </p:nvSpPr>
        <p:spPr bwMode="auto">
          <a:xfrm>
            <a:off x="1236131" y="824191"/>
            <a:ext cx="9719738" cy="778933"/>
          </a:xfrm>
        </p:spPr>
        <p:txBody>
          <a:bodyPr>
            <a:normAutofit/>
          </a:bodyPr>
          <a:lstStyle>
            <a:lvl1pPr algn="ctr">
              <a:defRPr sz="4000">
                <a:latin typeface="Verdana"/>
                <a:ea typeface="Verdana"/>
              </a:defRPr>
            </a:lvl1pPr>
          </a:lstStyle>
          <a:p>
            <a:pPr>
              <a:defRPr/>
            </a:pPr>
            <a:r>
              <a:rPr lang="fr-FR"/>
              <a:t>Bibliographie</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Contacts">
    <p:bg>
      <p:bgPr>
        <a:blipFill>
          <a:blip r:embed="rId2">
            <a:lum/>
          </a:blip>
          <a:stretch/>
        </a:blipFill>
        <a:effectLst/>
      </p:bgPr>
    </p:bg>
    <p:spTree>
      <p:nvGrpSpPr>
        <p:cNvPr id="1" name=""/>
        <p:cNvGrpSpPr/>
        <p:nvPr/>
      </p:nvGrpSpPr>
      <p:grpSpPr bwMode="auto">
        <a:xfrm>
          <a:off x="0" y="0"/>
          <a:ext cx="0" cy="0"/>
          <a:chOff x="0" y="0"/>
          <a:chExt cx="0" cy="0"/>
        </a:xfrm>
      </p:grpSpPr>
      <p:sp>
        <p:nvSpPr>
          <p:cNvPr id="959079380" name="Titre 1" descr="Zone de texte à modifier. Par défaut, le texte est &quot;Des questions? Des remarques?&quot;."/>
          <p:cNvSpPr>
            <a:spLocks noGrp="1"/>
          </p:cNvSpPr>
          <p:nvPr>
            <p:ph type="title" hasCustomPrompt="1"/>
          </p:nvPr>
        </p:nvSpPr>
        <p:spPr bwMode="auto">
          <a:xfrm>
            <a:off x="1236129" y="392568"/>
            <a:ext cx="9719739" cy="1098775"/>
          </a:xfrm>
        </p:spPr>
        <p:txBody>
          <a:bodyPr anchor="ctr" anchorCtr="1">
            <a:normAutofit/>
          </a:bodyPr>
          <a:lstStyle>
            <a:lvl1pPr algn="ctr">
              <a:defRPr sz="4000">
                <a:latin typeface="Verdana"/>
                <a:ea typeface="Verdana"/>
              </a:defRPr>
            </a:lvl1pPr>
          </a:lstStyle>
          <a:p>
            <a:pPr>
              <a:defRPr/>
            </a:pPr>
            <a:r>
              <a:rPr lang="fr-FR"/>
              <a:t>Des questions ? Des remarques ?</a:t>
            </a:r>
            <a:endParaRPr/>
          </a:p>
        </p:txBody>
      </p:sp>
      <p:sp>
        <p:nvSpPr>
          <p:cNvPr id="1359229676" name="Espace réservé du texte 4" descr="Zone de texte à modifier. Par défaut, le texte est &quot;Retrouvez nous sur notre espace de cours!&quot;."/>
          <p:cNvSpPr>
            <a:spLocks noGrp="1"/>
          </p:cNvSpPr>
          <p:nvPr>
            <p:ph type="body" sz="quarter" idx="10" hasCustomPrompt="1"/>
          </p:nvPr>
        </p:nvSpPr>
        <p:spPr bwMode="auto">
          <a:xfrm>
            <a:off x="1236129" y="1992313"/>
            <a:ext cx="9719740" cy="569912"/>
          </a:xfrm>
        </p:spPr>
        <p:txBody>
          <a:bodyPr anchor="ctr" anchorCtr="1">
            <a:normAutofit/>
          </a:bodyPr>
          <a:lstStyle>
            <a:lvl1pPr marL="0" indent="0" algn="ctr">
              <a:buNone/>
              <a:defRPr sz="2400"/>
            </a:lvl1pPr>
          </a:lstStyle>
          <a:p>
            <a:pPr lvl="0">
              <a:defRPr/>
            </a:pPr>
            <a:r>
              <a:rPr lang="fr-FR"/>
              <a:t>Retrouvez nous sur notre espace de cours !</a:t>
            </a:r>
            <a:endParaRPr/>
          </a:p>
        </p:txBody>
      </p:sp>
      <p:sp>
        <p:nvSpPr>
          <p:cNvPr id="1787743833" name="Espace réservé du texte 4" descr="Zone de texte à modifier en ajoutant les contacts."/>
          <p:cNvSpPr>
            <a:spLocks noGrp="1"/>
          </p:cNvSpPr>
          <p:nvPr>
            <p:ph type="body" sz="quarter" idx="11" hasCustomPrompt="1"/>
          </p:nvPr>
        </p:nvSpPr>
        <p:spPr bwMode="auto">
          <a:xfrm>
            <a:off x="1236131" y="3163824"/>
            <a:ext cx="9719738" cy="1503426"/>
          </a:xfrm>
        </p:spPr>
        <p:txBody>
          <a:bodyPr anchor="t" anchorCtr="0">
            <a:normAutofit/>
          </a:bodyPr>
          <a:lstStyle>
            <a:lvl1pPr marL="0" indent="0" algn="ctr">
              <a:buNone/>
              <a:defRPr sz="2400"/>
            </a:lvl1pPr>
          </a:lstStyle>
          <a:p>
            <a:pPr lvl="0">
              <a:defRPr/>
            </a:pPr>
            <a:r>
              <a:rPr lang="fr-FR"/>
              <a:t>Contacts</a:t>
            </a:r>
            <a:endParaRPr/>
          </a:p>
        </p:txBody>
      </p:sp>
      <p:pic>
        <p:nvPicPr>
          <p:cNvPr id="23027879" name="Image 3"/>
          <p:cNvPicPr>
            <a:picLocks noChangeAspect="1"/>
          </p:cNvPicPr>
          <p:nvPr userDrawn="1"/>
        </p:nvPicPr>
        <p:blipFill>
          <a:blip r:embed="rId3"/>
          <a:stretch/>
        </p:blipFill>
        <p:spPr bwMode="auto">
          <a:xfrm>
            <a:off x="5912689" y="2797203"/>
            <a:ext cx="366621" cy="366621"/>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blank" preserve="1" userDrawn="1">
  <p:cSld name="4_fond vert_vierge_stream">
    <p:spTree>
      <p:nvGrpSpPr>
        <p:cNvPr id="1" name=""/>
        <p:cNvGrpSpPr/>
        <p:nvPr/>
      </p:nvGrpSpPr>
      <p:grpSpPr bwMode="auto">
        <a:xfrm>
          <a:off x="0" y="0"/>
          <a:ext cx="0" cy="0"/>
          <a:chOff x="0" y="0"/>
          <a:chExt cx="0" cy="0"/>
        </a:xfrm>
      </p:grpSpPr>
      <p:pic>
        <p:nvPicPr>
          <p:cNvPr id="690756829" name="Image 5"/>
          <p:cNvPicPr>
            <a:picLocks noChangeAspect="1"/>
          </p:cNvPicPr>
          <p:nvPr userDrawn="1"/>
        </p:nvPicPr>
        <p:blipFill>
          <a:blip r:embed="rId2"/>
          <a:stretch/>
        </p:blipFill>
        <p:spPr bwMode="auto">
          <a:xfrm>
            <a:off x="0" y="0"/>
            <a:ext cx="12192000" cy="68580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blank" preserve="1" userDrawn="1">
  <p:cSld name="3_fond vert_vierge">
    <p:spTree>
      <p:nvGrpSpPr>
        <p:cNvPr id="1" name=""/>
        <p:cNvGrpSpPr/>
        <p:nvPr/>
      </p:nvGrpSpPr>
      <p:grpSpPr bwMode="auto">
        <a:xfrm>
          <a:off x="0" y="0"/>
          <a:ext cx="0" cy="0"/>
          <a:chOff x="0" y="0"/>
          <a:chExt cx="0" cy="0"/>
        </a:xfrm>
      </p:grpSpPr>
      <p:pic>
        <p:nvPicPr>
          <p:cNvPr id="1518367911" name="Image 5"/>
          <p:cNvPicPr>
            <a:picLocks noChangeAspect="1"/>
          </p:cNvPicPr>
          <p:nvPr userDrawn="1"/>
        </p:nvPicPr>
        <p:blipFill>
          <a:blip r:embed="rId2"/>
          <a:stretch/>
        </p:blipFill>
        <p:spPr bwMode="auto">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Titre présentation">
    <p:bg>
      <p:bgPr>
        <a:blipFill>
          <a:blip r:embed="rId2">
            <a:lum/>
          </a:blip>
          <a:stretch/>
        </a:blipFill>
        <a:effectLst/>
      </p:bgPr>
    </p:bg>
    <p:spTree>
      <p:nvGrpSpPr>
        <p:cNvPr id="1" name=""/>
        <p:cNvGrpSpPr/>
        <p:nvPr/>
      </p:nvGrpSpPr>
      <p:grpSpPr bwMode="auto">
        <a:xfrm>
          <a:off x="0" y="0"/>
          <a:ext cx="0" cy="0"/>
          <a:chOff x="0" y="0"/>
          <a:chExt cx="0" cy="0"/>
        </a:xfrm>
      </p:grpSpPr>
      <p:sp>
        <p:nvSpPr>
          <p:cNvPr id="585759602" name="Titre 1" descr="Zone de texte pour le titre de la présentation."/>
          <p:cNvSpPr>
            <a:spLocks noGrp="1"/>
          </p:cNvSpPr>
          <p:nvPr>
            <p:ph type="title" hasCustomPrompt="1"/>
          </p:nvPr>
        </p:nvSpPr>
        <p:spPr bwMode="auto">
          <a:xfrm>
            <a:off x="1229849" y="1709739"/>
            <a:ext cx="9726020" cy="1947861"/>
          </a:xfrm>
        </p:spPr>
        <p:txBody>
          <a:bodyPr anchor="ctr" anchorCtr="1"/>
          <a:lstStyle>
            <a:lvl1pPr algn="ctr">
              <a:defRPr sz="6000">
                <a:latin typeface="Verdana"/>
                <a:ea typeface="Verdana"/>
              </a:defRPr>
            </a:lvl1pPr>
          </a:lstStyle>
          <a:p>
            <a:pPr>
              <a:defRPr/>
            </a:pPr>
            <a:r>
              <a:rPr lang="fr-FR"/>
              <a:t>Titre de la présentation</a:t>
            </a:r>
            <a:endParaRPr/>
          </a:p>
        </p:txBody>
      </p:sp>
      <p:sp>
        <p:nvSpPr>
          <p:cNvPr id="1841473954" name="Espace réservé du texte 2" descr="Zone de texte pour le titre secondaire."/>
          <p:cNvSpPr>
            <a:spLocks noGrp="1"/>
          </p:cNvSpPr>
          <p:nvPr>
            <p:ph type="body" idx="1" hasCustomPrompt="1"/>
          </p:nvPr>
        </p:nvSpPr>
        <p:spPr bwMode="auto">
          <a:xfrm>
            <a:off x="1229849" y="3931920"/>
            <a:ext cx="9726020" cy="781396"/>
          </a:xfrm>
        </p:spPr>
        <p:txBody>
          <a:bodyPr anchor="ctr" anchorCtr="1"/>
          <a:lstStyle>
            <a:lvl1pPr marL="0" indent="0" algn="ctr">
              <a:buNone/>
              <a:defRPr sz="2400">
                <a:solidFill>
                  <a:schemeClr val="tx1"/>
                </a:solidFill>
                <a:latin typeface="Verdana"/>
                <a:ea typeface="Verdan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Cliquez pour ajouter du texte</a:t>
            </a:r>
            <a:endParaRPr/>
          </a:p>
        </p:txBody>
      </p:sp>
      <p:sp>
        <p:nvSpPr>
          <p:cNvPr id="1791259364" name="Espace réservé du texte 2" descr="Zone de texte pour le nom de l'établissement ou de la structure."/>
          <p:cNvSpPr>
            <a:spLocks noGrp="1"/>
          </p:cNvSpPr>
          <p:nvPr>
            <p:ph type="body" idx="13" hasCustomPrompt="1"/>
          </p:nvPr>
        </p:nvSpPr>
        <p:spPr bwMode="auto">
          <a:xfrm>
            <a:off x="1229849" y="6011452"/>
            <a:ext cx="9726020" cy="566131"/>
          </a:xfrm>
        </p:spPr>
        <p:txBody>
          <a:bodyPr anchor="ctr" anchorCtr="0">
            <a:normAutofit/>
          </a:bodyPr>
          <a:lstStyle>
            <a:lvl1pPr marL="0" indent="0" algn="l">
              <a:buNone/>
              <a:defRPr sz="2400" i="0">
                <a:solidFill>
                  <a:schemeClr val="tx1"/>
                </a:solidFill>
                <a:latin typeface="Verdana"/>
                <a:ea typeface="Verdan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Établissement : Université des Petits Bonheurs </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1 contributeur">
    <p:bg>
      <p:bgPr>
        <a:blipFill>
          <a:blip r:embed="rId2">
            <a:lum/>
          </a:blip>
          <a:stretch/>
        </a:blipFill>
        <a:effectLst/>
      </p:bgPr>
    </p:bg>
    <p:spTree>
      <p:nvGrpSpPr>
        <p:cNvPr id="1" name=""/>
        <p:cNvGrpSpPr/>
        <p:nvPr/>
      </p:nvGrpSpPr>
      <p:grpSpPr bwMode="auto">
        <a:xfrm>
          <a:off x="0" y="0"/>
          <a:ext cx="0" cy="0"/>
          <a:chOff x="0" y="0"/>
          <a:chExt cx="0" cy="0"/>
        </a:xfrm>
      </p:grpSpPr>
      <p:sp>
        <p:nvSpPr>
          <p:cNvPr id="193224502" name="ZoneTexte 7" descr="Diapositive casting : diapositive de présentation du contributeur."/>
          <p:cNvSpPr txBox="1"/>
          <p:nvPr userDrawn="1"/>
        </p:nvSpPr>
        <p:spPr bwMode="auto">
          <a:xfrm>
            <a:off x="4514849" y="427769"/>
            <a:ext cx="3162300" cy="707886"/>
          </a:xfrm>
          <a:prstGeom prst="rect">
            <a:avLst/>
          </a:prstGeom>
          <a:noFill/>
        </p:spPr>
        <p:txBody>
          <a:bodyPr wrap="square" rtlCol="0">
            <a:spAutoFit/>
          </a:bodyPr>
          <a:lstStyle/>
          <a:p>
            <a:pPr algn="ctr">
              <a:defRPr/>
            </a:pPr>
            <a:r>
              <a:rPr lang="fr-FR" sz="4000" b="0">
                <a:latin typeface="Verdana"/>
                <a:ea typeface="Verdana"/>
              </a:rPr>
              <a:t>Casting</a:t>
            </a:r>
            <a:endParaRPr/>
          </a:p>
        </p:txBody>
      </p:sp>
      <p:sp>
        <p:nvSpPr>
          <p:cNvPr id="1705962006" name="Espace réservé du texte 2" descr="Zone pour ajouter les prénom et nom du  premier contributeur. Par défaut, il est écrit Jean LeNain."/>
          <p:cNvSpPr>
            <a:spLocks noGrp="1"/>
          </p:cNvSpPr>
          <p:nvPr>
            <p:ph type="body" sz="quarter" idx="17" hasCustomPrompt="1"/>
          </p:nvPr>
        </p:nvSpPr>
        <p:spPr bwMode="auto">
          <a:xfrm rot="21281250">
            <a:off x="4045935" y="4840456"/>
            <a:ext cx="2722819" cy="581025"/>
          </a:xfrm>
        </p:spPr>
        <p:txBody>
          <a:bodyPr anchor="ctr" anchorCtr="0">
            <a:normAutofit/>
          </a:bodyPr>
          <a:lstStyle>
            <a:lvl1pPr marL="0" indent="0" algn="ctr">
              <a:buNone/>
              <a:defRPr sz="2600" b="0">
                <a:latin typeface="Verdana"/>
                <a:ea typeface="Verdana"/>
              </a:defRPr>
            </a:lvl1pPr>
          </a:lstStyle>
          <a:p>
            <a:pPr lvl="0">
              <a:defRPr/>
            </a:pPr>
            <a:r>
              <a:rPr lang="fr-FR"/>
              <a:t>Jean LeNain</a:t>
            </a:r>
          </a:p>
        </p:txBody>
      </p:sp>
      <p:sp>
        <p:nvSpPr>
          <p:cNvPr id="612741183" name="Espace réservé pour une image  7" descr="Zone pour ajouter une photo du contributeur. Par défaut, il y a la photo du main du MM25"/>
          <p:cNvSpPr>
            <a:spLocks noGrp="1"/>
          </p:cNvSpPr>
          <p:nvPr>
            <p:ph type="pic" sz="quarter" idx="16" hasCustomPrompt="1"/>
          </p:nvPr>
        </p:nvSpPr>
        <p:spPr bwMode="auto">
          <a:xfrm rot="21319870">
            <a:off x="4107631" y="2072311"/>
            <a:ext cx="2178670" cy="2122002"/>
          </a:xfrm>
          <a:prstGeom prst="rect">
            <a:avLst/>
          </a:prstGeom>
          <a:blipFill>
            <a:blip r:embed="rId3"/>
            <a:stretch/>
          </a:blipFill>
        </p:spPr>
        <p:txBody>
          <a:bodyPr>
            <a:normAutofit/>
          </a:bodyPr>
          <a:lstStyle>
            <a:lvl1pPr marL="0" indent="0">
              <a:buNone/>
              <a:defRPr sz="1800"/>
            </a:lvl1pPr>
          </a:lstStyle>
          <a:p>
            <a:pPr>
              <a:defRPr/>
            </a:pPr>
            <a:r>
              <a:rPr lang="fr-FR"/>
              <a:t>Cliquez sur l’icône pour ajouter votre photo</a:t>
            </a:r>
            <a:endParaRPr/>
          </a:p>
        </p:txBody>
      </p:sp>
      <p:sp>
        <p:nvSpPr>
          <p:cNvPr id="2132502789" name="Espace réservé du texte 2" descr="Zone de texte pour le nom de l'établissement ou de la structure."/>
          <p:cNvSpPr>
            <a:spLocks noGrp="1"/>
          </p:cNvSpPr>
          <p:nvPr>
            <p:ph type="body" idx="13" hasCustomPrompt="1"/>
          </p:nvPr>
        </p:nvSpPr>
        <p:spPr bwMode="auto">
          <a:xfrm>
            <a:off x="1229849" y="6011452"/>
            <a:ext cx="9726020" cy="566131"/>
          </a:xfrm>
        </p:spPr>
        <p:txBody>
          <a:bodyPr anchor="ctr" anchorCtr="0">
            <a:normAutofit/>
          </a:bodyPr>
          <a:lstStyle>
            <a:lvl1pPr marL="0" indent="0" algn="l">
              <a:buNone/>
              <a:defRPr sz="2400" i="0">
                <a:solidFill>
                  <a:schemeClr val="tx1"/>
                </a:solidFill>
                <a:latin typeface="Verdana"/>
                <a:ea typeface="Verdan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Établissement : Université des Petits Bonheurs </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1 contributeur">
    <p:bg>
      <p:bgPr>
        <a:blipFill>
          <a:blip r:embed="rId2">
            <a:lum/>
          </a:blip>
          <a:stretch/>
        </a:blipFill>
        <a:effectLst/>
      </p:bgPr>
    </p:bg>
    <p:spTree>
      <p:nvGrpSpPr>
        <p:cNvPr id="1" name=""/>
        <p:cNvGrpSpPr/>
        <p:nvPr/>
      </p:nvGrpSpPr>
      <p:grpSpPr bwMode="auto">
        <a:xfrm>
          <a:off x="0" y="0"/>
          <a:ext cx="0" cy="0"/>
          <a:chOff x="0" y="0"/>
          <a:chExt cx="0" cy="0"/>
        </a:xfrm>
      </p:grpSpPr>
      <p:pic>
        <p:nvPicPr>
          <p:cNvPr id="988457583" name="Image 7" descr="Par défaut, il y a la photo du main du MM25 pour le contributeur qui ne souhaite pas ajouter une photo."/>
          <p:cNvPicPr>
            <a:picLocks noChangeAspect="1"/>
          </p:cNvPicPr>
          <p:nvPr userDrawn="1"/>
        </p:nvPicPr>
        <p:blipFill>
          <a:blip r:embed="rId3"/>
          <a:stretch/>
        </p:blipFill>
        <p:spPr bwMode="auto">
          <a:xfrm rot="21288347">
            <a:off x="4083529" y="2095107"/>
            <a:ext cx="2230903" cy="2230903"/>
          </a:xfrm>
          <a:prstGeom prst="rect">
            <a:avLst/>
          </a:prstGeom>
        </p:spPr>
      </p:pic>
      <p:sp>
        <p:nvSpPr>
          <p:cNvPr id="982452058" name="ZoneTexte 15" descr="Diapositive casting : diapositive de présentation du contributeur."/>
          <p:cNvSpPr txBox="1"/>
          <p:nvPr userDrawn="1"/>
        </p:nvSpPr>
        <p:spPr bwMode="auto">
          <a:xfrm>
            <a:off x="4514849" y="427769"/>
            <a:ext cx="3162300" cy="707886"/>
          </a:xfrm>
          <a:prstGeom prst="rect">
            <a:avLst/>
          </a:prstGeom>
          <a:noFill/>
        </p:spPr>
        <p:txBody>
          <a:bodyPr wrap="square" rtlCol="0">
            <a:spAutoFit/>
          </a:bodyPr>
          <a:lstStyle/>
          <a:p>
            <a:pPr algn="ctr">
              <a:defRPr/>
            </a:pPr>
            <a:r>
              <a:rPr lang="fr-FR" sz="4000">
                <a:latin typeface="Verdana"/>
                <a:ea typeface="Verdana"/>
              </a:rPr>
              <a:t>Casting</a:t>
            </a:r>
            <a:endParaRPr/>
          </a:p>
        </p:txBody>
      </p:sp>
      <p:sp>
        <p:nvSpPr>
          <p:cNvPr id="1219894807" name="Espace réservé du texte 2" descr="Zone pour ajouter les prénom et nom du  premier contributeur. Par défaut, il est écrit Jean LeNain."/>
          <p:cNvSpPr>
            <a:spLocks noGrp="1"/>
          </p:cNvSpPr>
          <p:nvPr>
            <p:ph type="body" sz="quarter" idx="17" hasCustomPrompt="1"/>
          </p:nvPr>
        </p:nvSpPr>
        <p:spPr bwMode="auto">
          <a:xfrm rot="21281250">
            <a:off x="4045935" y="4840456"/>
            <a:ext cx="2722819" cy="581025"/>
          </a:xfrm>
        </p:spPr>
        <p:txBody>
          <a:bodyPr anchor="ctr" anchorCtr="0">
            <a:normAutofit/>
          </a:bodyPr>
          <a:lstStyle>
            <a:lvl1pPr marL="0" indent="0" algn="ctr">
              <a:buNone/>
              <a:defRPr sz="2600" b="0">
                <a:latin typeface="Verdana"/>
                <a:ea typeface="Verdana"/>
              </a:defRPr>
            </a:lvl1pPr>
          </a:lstStyle>
          <a:p>
            <a:pPr lvl="0">
              <a:defRPr/>
            </a:pPr>
            <a:r>
              <a:rPr lang="fr-FR"/>
              <a:t>Jean LeNain</a:t>
            </a:r>
          </a:p>
        </p:txBody>
      </p:sp>
      <p:sp>
        <p:nvSpPr>
          <p:cNvPr id="1282338912" name="Espace réservé du texte 2" descr="Zone de texte pour le nom de l'établissement ou de la structure."/>
          <p:cNvSpPr>
            <a:spLocks noGrp="1"/>
          </p:cNvSpPr>
          <p:nvPr>
            <p:ph type="body" idx="13" hasCustomPrompt="1"/>
          </p:nvPr>
        </p:nvSpPr>
        <p:spPr bwMode="auto">
          <a:xfrm>
            <a:off x="1229849" y="6011452"/>
            <a:ext cx="9726020" cy="566131"/>
          </a:xfrm>
        </p:spPr>
        <p:txBody>
          <a:bodyPr anchor="ctr" anchorCtr="0">
            <a:normAutofit/>
          </a:bodyPr>
          <a:lstStyle>
            <a:lvl1pPr marL="0" indent="0" algn="l">
              <a:buNone/>
              <a:defRPr sz="2400" i="0">
                <a:solidFill>
                  <a:schemeClr val="tx1"/>
                </a:solidFill>
                <a:latin typeface="Verdana"/>
                <a:ea typeface="Verdan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Établissement : Université des Petits Bonheurs </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2 Contributeurs">
    <p:bg>
      <p:bgPr>
        <a:blipFill>
          <a:blip r:embed="rId2">
            <a:lum/>
          </a:blip>
          <a:stretch/>
        </a:blipFill>
        <a:effectLst/>
      </p:bgPr>
    </p:bg>
    <p:spTree>
      <p:nvGrpSpPr>
        <p:cNvPr id="1" name=""/>
        <p:cNvGrpSpPr/>
        <p:nvPr/>
      </p:nvGrpSpPr>
      <p:grpSpPr bwMode="auto">
        <a:xfrm>
          <a:off x="0" y="0"/>
          <a:ext cx="0" cy="0"/>
          <a:chOff x="0" y="0"/>
          <a:chExt cx="0" cy="0"/>
        </a:xfrm>
      </p:grpSpPr>
      <p:sp>
        <p:nvSpPr>
          <p:cNvPr id="1635952079" name="ZoneTexte 11" descr="Diapositive casting : diapositive de présentation des deux contributeurs."/>
          <p:cNvSpPr txBox="1"/>
          <p:nvPr userDrawn="1"/>
        </p:nvSpPr>
        <p:spPr bwMode="auto">
          <a:xfrm>
            <a:off x="4514849" y="427769"/>
            <a:ext cx="3162300" cy="707886"/>
          </a:xfrm>
          <a:prstGeom prst="rect">
            <a:avLst/>
          </a:prstGeom>
          <a:noFill/>
        </p:spPr>
        <p:txBody>
          <a:bodyPr wrap="square" rtlCol="0">
            <a:spAutoFit/>
          </a:bodyPr>
          <a:lstStyle/>
          <a:p>
            <a:pPr algn="ctr">
              <a:defRPr/>
            </a:pPr>
            <a:r>
              <a:rPr lang="fr-FR" sz="4000">
                <a:latin typeface="Verdana"/>
                <a:ea typeface="Verdana"/>
              </a:rPr>
              <a:t>Casting</a:t>
            </a:r>
            <a:endParaRPr/>
          </a:p>
        </p:txBody>
      </p:sp>
      <p:sp>
        <p:nvSpPr>
          <p:cNvPr id="1787151907" name="Espace réservé du texte 2" descr="Zone pour ajouter les prénom et nom du  premier contributeur. Par défaut, il est écrit Jean LeNain."/>
          <p:cNvSpPr>
            <a:spLocks noGrp="1"/>
          </p:cNvSpPr>
          <p:nvPr>
            <p:ph type="body" sz="quarter" idx="17" hasCustomPrompt="1"/>
          </p:nvPr>
        </p:nvSpPr>
        <p:spPr bwMode="auto">
          <a:xfrm rot="281738">
            <a:off x="2882316" y="4828123"/>
            <a:ext cx="2416258" cy="581025"/>
          </a:xfrm>
        </p:spPr>
        <p:txBody>
          <a:bodyPr anchor="ctr" anchorCtr="0">
            <a:normAutofit/>
          </a:bodyPr>
          <a:lstStyle>
            <a:lvl1pPr marL="0" indent="0" algn="ctr">
              <a:buNone/>
              <a:defRPr sz="2600" b="0">
                <a:latin typeface="Verdana"/>
                <a:ea typeface="Verdana"/>
              </a:defRPr>
            </a:lvl1pPr>
          </a:lstStyle>
          <a:p>
            <a:pPr lvl="0">
              <a:defRPr/>
            </a:pPr>
            <a:r>
              <a:rPr lang="fr-FR"/>
              <a:t>Jean LeNain</a:t>
            </a:r>
          </a:p>
        </p:txBody>
      </p:sp>
      <p:sp>
        <p:nvSpPr>
          <p:cNvPr id="535995617" name="Espace réservé pour une image  7" descr="Zone pour ajouter une photo du contributeur. Par défaut, il y a la photo du main du MM25"/>
          <p:cNvSpPr>
            <a:spLocks noGrp="1"/>
          </p:cNvSpPr>
          <p:nvPr>
            <p:ph type="pic" sz="quarter" idx="16" hasCustomPrompt="1"/>
          </p:nvPr>
        </p:nvSpPr>
        <p:spPr bwMode="auto">
          <a:xfrm rot="300163">
            <a:off x="3219358" y="2028768"/>
            <a:ext cx="2178670" cy="2122002"/>
          </a:xfrm>
          <a:prstGeom prst="rect">
            <a:avLst/>
          </a:prstGeom>
          <a:blipFill>
            <a:blip r:embed="rId3"/>
            <a:stretch/>
          </a:blipFill>
        </p:spPr>
        <p:txBody>
          <a:bodyPr>
            <a:normAutofit/>
          </a:bodyPr>
          <a:lstStyle>
            <a:lvl1pPr marL="0" indent="0">
              <a:buNone/>
              <a:defRPr sz="1600">
                <a:latin typeface="Verdana"/>
                <a:ea typeface="Verdana"/>
              </a:defRPr>
            </a:lvl1pPr>
          </a:lstStyle>
          <a:p>
            <a:pPr>
              <a:defRPr/>
            </a:pPr>
            <a:r>
              <a:rPr lang="fr-FR"/>
              <a:t>Cliquez sur l’icône pour ajouter votre photo</a:t>
            </a:r>
            <a:endParaRPr/>
          </a:p>
        </p:txBody>
      </p:sp>
      <p:sp>
        <p:nvSpPr>
          <p:cNvPr id="1205389640" name="Espace réservé pour une image  7" descr="Zone pour ajouter une photo du contributeur. Par défaut, il y a la photo du main du MM25"/>
          <p:cNvSpPr>
            <a:spLocks noGrp="1"/>
          </p:cNvSpPr>
          <p:nvPr>
            <p:ph type="pic" sz="quarter" idx="19" hasCustomPrompt="1"/>
          </p:nvPr>
        </p:nvSpPr>
        <p:spPr bwMode="auto">
          <a:xfrm rot="21037547">
            <a:off x="8041857" y="1956455"/>
            <a:ext cx="2178670" cy="2122002"/>
          </a:xfrm>
          <a:prstGeom prst="rect">
            <a:avLst/>
          </a:prstGeom>
          <a:blipFill>
            <a:blip r:embed="rId3"/>
            <a:stretch/>
          </a:blipFill>
        </p:spPr>
        <p:txBody>
          <a:bodyPr>
            <a:normAutofit/>
          </a:bodyPr>
          <a:lstStyle>
            <a:lvl1pPr marL="0" indent="0">
              <a:buNone/>
              <a:defRPr sz="1600">
                <a:latin typeface="Verdana"/>
                <a:ea typeface="Verdana"/>
              </a:defRPr>
            </a:lvl1pPr>
          </a:lstStyle>
          <a:p>
            <a:pPr>
              <a:defRPr/>
            </a:pPr>
            <a:r>
              <a:rPr lang="fr-FR"/>
              <a:t>Cliquez sur l’icône pour ajouter votre photo</a:t>
            </a:r>
            <a:endParaRPr/>
          </a:p>
        </p:txBody>
      </p:sp>
      <p:sp>
        <p:nvSpPr>
          <p:cNvPr id="1890532295" name="Espace réservé du texte 2" descr="Zone pour ajouter les prénom et nom du  second contributeur. Par défaut, il est écrit Amélie Sorbon."/>
          <p:cNvSpPr>
            <a:spLocks noGrp="1"/>
          </p:cNvSpPr>
          <p:nvPr>
            <p:ph type="body" sz="quarter" idx="18" hasCustomPrompt="1"/>
          </p:nvPr>
        </p:nvSpPr>
        <p:spPr bwMode="auto">
          <a:xfrm rot="21031957">
            <a:off x="8085734" y="4699155"/>
            <a:ext cx="2806933" cy="581025"/>
          </a:xfrm>
        </p:spPr>
        <p:txBody>
          <a:bodyPr anchor="ctr" anchorCtr="0">
            <a:normAutofit/>
          </a:bodyPr>
          <a:lstStyle>
            <a:lvl1pPr marL="0" indent="0" algn="ctr">
              <a:buNone/>
              <a:defRPr sz="2600" b="0">
                <a:latin typeface="Verdana"/>
                <a:ea typeface="Verdana"/>
              </a:defRPr>
            </a:lvl1pPr>
          </a:lstStyle>
          <a:p>
            <a:pPr lvl="0">
              <a:defRPr/>
            </a:pPr>
            <a:r>
              <a:rPr lang="fr-FR"/>
              <a:t>Amélie Sorbon</a:t>
            </a:r>
            <a:endParaRPr/>
          </a:p>
        </p:txBody>
      </p:sp>
      <p:sp>
        <p:nvSpPr>
          <p:cNvPr id="1980847748" name="Espace réservé du texte 2" descr="Zone de texte pour le nom de l'établissement ou de la structure."/>
          <p:cNvSpPr>
            <a:spLocks noGrp="1"/>
          </p:cNvSpPr>
          <p:nvPr>
            <p:ph type="body" idx="13" hasCustomPrompt="1"/>
          </p:nvPr>
        </p:nvSpPr>
        <p:spPr bwMode="auto">
          <a:xfrm>
            <a:off x="1229849" y="6011452"/>
            <a:ext cx="9726020" cy="566131"/>
          </a:xfrm>
        </p:spPr>
        <p:txBody>
          <a:bodyPr anchor="ctr" anchorCtr="0">
            <a:normAutofit/>
          </a:bodyPr>
          <a:lstStyle>
            <a:lvl1pPr marL="0" indent="0" algn="l">
              <a:buNone/>
              <a:defRPr sz="2400" i="0">
                <a:solidFill>
                  <a:schemeClr val="tx1"/>
                </a:solidFill>
                <a:latin typeface="Verdana"/>
                <a:ea typeface="Verdan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Établissement : Université des Petits Bonheurs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2 Contributeurs_bis">
    <p:bg>
      <p:bgPr>
        <a:blipFill>
          <a:blip r:embed="rId2">
            <a:lum/>
          </a:blip>
          <a:stretch/>
        </a:blipFill>
        <a:effectLst/>
      </p:bgPr>
    </p:bg>
    <p:spTree>
      <p:nvGrpSpPr>
        <p:cNvPr id="1" name=""/>
        <p:cNvGrpSpPr/>
        <p:nvPr/>
      </p:nvGrpSpPr>
      <p:grpSpPr bwMode="auto">
        <a:xfrm>
          <a:off x="0" y="0"/>
          <a:ext cx="0" cy="0"/>
          <a:chOff x="0" y="0"/>
          <a:chExt cx="0" cy="0"/>
        </a:xfrm>
      </p:grpSpPr>
      <p:pic>
        <p:nvPicPr>
          <p:cNvPr id="732285991" name="Image 8" descr="Par défaut, il y a la photo du main du MM25 pour le contributeur qui ne souhaite pas ajouter une photo."/>
          <p:cNvPicPr>
            <a:picLocks noChangeAspect="1"/>
          </p:cNvPicPr>
          <p:nvPr userDrawn="1"/>
        </p:nvPicPr>
        <p:blipFill>
          <a:blip r:embed="rId3"/>
          <a:stretch/>
        </p:blipFill>
        <p:spPr bwMode="auto">
          <a:xfrm rot="21024015">
            <a:off x="8020330" y="1909899"/>
            <a:ext cx="2230903" cy="2230903"/>
          </a:xfrm>
          <a:prstGeom prst="rect">
            <a:avLst/>
          </a:prstGeom>
        </p:spPr>
      </p:pic>
      <p:pic>
        <p:nvPicPr>
          <p:cNvPr id="131975042" name="Image 11" descr="Par défaut, il y a la photo du main du MM25 pour le contributeur qui ne souhaite pas ajouter une photo."/>
          <p:cNvPicPr>
            <a:picLocks noChangeAspect="1"/>
          </p:cNvPicPr>
          <p:nvPr userDrawn="1"/>
        </p:nvPicPr>
        <p:blipFill>
          <a:blip r:embed="rId3"/>
          <a:stretch/>
        </p:blipFill>
        <p:spPr bwMode="auto">
          <a:xfrm rot="305214">
            <a:off x="3152067" y="2015212"/>
            <a:ext cx="2230903" cy="2230903"/>
          </a:xfrm>
          <a:prstGeom prst="rect">
            <a:avLst/>
          </a:prstGeom>
        </p:spPr>
      </p:pic>
      <p:sp>
        <p:nvSpPr>
          <p:cNvPr id="2118959303" name="ZoneTexte 15" descr="Diapositive casting : diapositive de présentation des deux contributeurs."/>
          <p:cNvSpPr txBox="1"/>
          <p:nvPr userDrawn="1"/>
        </p:nvSpPr>
        <p:spPr bwMode="auto">
          <a:xfrm>
            <a:off x="4514849" y="427769"/>
            <a:ext cx="3162300" cy="707886"/>
          </a:xfrm>
          <a:prstGeom prst="rect">
            <a:avLst/>
          </a:prstGeom>
          <a:noFill/>
        </p:spPr>
        <p:txBody>
          <a:bodyPr wrap="square" rtlCol="0">
            <a:spAutoFit/>
          </a:bodyPr>
          <a:lstStyle/>
          <a:p>
            <a:pPr algn="ctr">
              <a:defRPr/>
            </a:pPr>
            <a:r>
              <a:rPr lang="fr-FR" sz="4000">
                <a:latin typeface="Verdana"/>
                <a:ea typeface="Verdana"/>
              </a:rPr>
              <a:t>Casting</a:t>
            </a:r>
            <a:endParaRPr/>
          </a:p>
        </p:txBody>
      </p:sp>
      <p:sp>
        <p:nvSpPr>
          <p:cNvPr id="232588895" name="Espace réservé du texte 2" descr="Zone pour ajouter les prénom et nom du  premier contributeur. Par défaut, il est écrit Jean LeNain."/>
          <p:cNvSpPr>
            <a:spLocks noGrp="1"/>
          </p:cNvSpPr>
          <p:nvPr>
            <p:ph type="body" sz="quarter" idx="17" hasCustomPrompt="1"/>
          </p:nvPr>
        </p:nvSpPr>
        <p:spPr bwMode="auto">
          <a:xfrm rot="281738">
            <a:off x="2882316" y="4828123"/>
            <a:ext cx="2416258" cy="581025"/>
          </a:xfrm>
        </p:spPr>
        <p:txBody>
          <a:bodyPr anchor="ctr" anchorCtr="0">
            <a:noAutofit/>
          </a:bodyPr>
          <a:lstStyle>
            <a:lvl1pPr marL="0" indent="0" algn="ctr">
              <a:buNone/>
              <a:defRPr sz="2600" b="0">
                <a:latin typeface="Verdana"/>
                <a:ea typeface="Verdana"/>
              </a:defRPr>
            </a:lvl1pPr>
          </a:lstStyle>
          <a:p>
            <a:pPr lvl="0">
              <a:defRPr/>
            </a:pPr>
            <a:r>
              <a:rPr lang="fr-FR"/>
              <a:t>Jean LeNain</a:t>
            </a:r>
          </a:p>
        </p:txBody>
      </p:sp>
      <p:sp>
        <p:nvSpPr>
          <p:cNvPr id="1320344335" name="Espace réservé du texte 2" descr="Zone pour ajouter les prénom et nom du  second contributeur. Par défaut, il est écrit Amélie Sorbon."/>
          <p:cNvSpPr>
            <a:spLocks noGrp="1"/>
          </p:cNvSpPr>
          <p:nvPr>
            <p:ph type="body" sz="quarter" idx="18" hasCustomPrompt="1"/>
          </p:nvPr>
        </p:nvSpPr>
        <p:spPr bwMode="auto">
          <a:xfrm rot="21031957">
            <a:off x="8085734" y="4699155"/>
            <a:ext cx="2806933" cy="581025"/>
          </a:xfrm>
        </p:spPr>
        <p:txBody>
          <a:bodyPr anchor="ctr" anchorCtr="0">
            <a:normAutofit/>
          </a:bodyPr>
          <a:lstStyle>
            <a:lvl1pPr marL="0" indent="0" algn="ctr">
              <a:buNone/>
              <a:defRPr sz="2600" b="0">
                <a:latin typeface="Verdana"/>
                <a:ea typeface="Verdana"/>
              </a:defRPr>
            </a:lvl1pPr>
          </a:lstStyle>
          <a:p>
            <a:pPr lvl="0">
              <a:defRPr/>
            </a:pPr>
            <a:r>
              <a:rPr lang="fr-FR"/>
              <a:t>Amélie Sorbon</a:t>
            </a:r>
            <a:endParaRPr/>
          </a:p>
        </p:txBody>
      </p:sp>
      <p:sp>
        <p:nvSpPr>
          <p:cNvPr id="663464023" name="Espace réservé du texte 2" descr="Zone de texte pour le nom de l'établissement ou de la structure."/>
          <p:cNvSpPr>
            <a:spLocks noGrp="1"/>
          </p:cNvSpPr>
          <p:nvPr>
            <p:ph type="body" idx="13" hasCustomPrompt="1"/>
          </p:nvPr>
        </p:nvSpPr>
        <p:spPr bwMode="auto">
          <a:xfrm>
            <a:off x="1229849" y="6011452"/>
            <a:ext cx="9726020" cy="566131"/>
          </a:xfrm>
        </p:spPr>
        <p:txBody>
          <a:bodyPr anchor="ctr" anchorCtr="0">
            <a:normAutofit/>
          </a:bodyPr>
          <a:lstStyle>
            <a:lvl1pPr marL="0" indent="0" algn="l">
              <a:buNone/>
              <a:defRPr sz="2400" i="0">
                <a:solidFill>
                  <a:schemeClr val="tx1"/>
                </a:solidFill>
                <a:latin typeface="Verdana"/>
                <a:ea typeface="Verdan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Établissement : Université des Petits Bonheurs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3 Contributeurs">
    <p:bg>
      <p:bgPr>
        <a:blipFill>
          <a:blip r:embed="rId2">
            <a:lum/>
          </a:blip>
          <a:stretch/>
        </a:blipFill>
        <a:effectLst/>
      </p:bgPr>
    </p:bg>
    <p:spTree>
      <p:nvGrpSpPr>
        <p:cNvPr id="1" name=""/>
        <p:cNvGrpSpPr/>
        <p:nvPr/>
      </p:nvGrpSpPr>
      <p:grpSpPr bwMode="auto">
        <a:xfrm>
          <a:off x="0" y="0"/>
          <a:ext cx="0" cy="0"/>
          <a:chOff x="0" y="0"/>
          <a:chExt cx="0" cy="0"/>
        </a:xfrm>
      </p:grpSpPr>
      <p:sp>
        <p:nvSpPr>
          <p:cNvPr id="338676839" name="Espace réservé du texte 21" descr="Zone pour ajouter les prénom et nom du  premier contributeur. Par défaut, il est écrit Jean LeNain."/>
          <p:cNvSpPr>
            <a:spLocks noGrp="1"/>
          </p:cNvSpPr>
          <p:nvPr>
            <p:ph type="body" sz="quarter" idx="20" hasCustomPrompt="1"/>
          </p:nvPr>
        </p:nvSpPr>
        <p:spPr bwMode="auto">
          <a:xfrm rot="21071184">
            <a:off x="1724420" y="4907729"/>
            <a:ext cx="2422370" cy="549275"/>
          </a:xfrm>
        </p:spPr>
        <p:txBody>
          <a:bodyPr anchor="ctr" anchorCtr="0">
            <a:normAutofit/>
          </a:bodyPr>
          <a:lstStyle>
            <a:lvl1pPr marL="0" indent="0" algn="ctr">
              <a:buNone/>
              <a:defRPr sz="2600" b="0">
                <a:latin typeface="Verdana"/>
                <a:ea typeface="Verdana"/>
              </a:defRPr>
            </a:lvl1pPr>
          </a:lstStyle>
          <a:p>
            <a:pPr lvl="0">
              <a:defRPr/>
            </a:pPr>
            <a:r>
              <a:rPr lang="fr-FR"/>
              <a:t>Jean LeNain</a:t>
            </a:r>
          </a:p>
        </p:txBody>
      </p:sp>
      <p:sp>
        <p:nvSpPr>
          <p:cNvPr id="1861400318" name="Espace réservé du texte 21" descr="Zone pour ajouter les prénom et nom du  second contributeur. Par défaut, il est écrit Amélie Sorbon."/>
          <p:cNvSpPr>
            <a:spLocks noGrp="1"/>
          </p:cNvSpPr>
          <p:nvPr>
            <p:ph type="body" sz="quarter" idx="21" hasCustomPrompt="1"/>
          </p:nvPr>
        </p:nvSpPr>
        <p:spPr bwMode="auto">
          <a:xfrm rot="178505">
            <a:off x="4781826" y="4907728"/>
            <a:ext cx="2800827" cy="549275"/>
          </a:xfrm>
        </p:spPr>
        <p:txBody>
          <a:bodyPr anchor="ctr" anchorCtr="0">
            <a:normAutofit/>
          </a:bodyPr>
          <a:lstStyle>
            <a:lvl1pPr marL="0" indent="0" algn="ctr">
              <a:buNone/>
              <a:defRPr sz="2600" b="0">
                <a:latin typeface="Verdana"/>
                <a:ea typeface="Verdana"/>
              </a:defRPr>
            </a:lvl1pPr>
          </a:lstStyle>
          <a:p>
            <a:pPr lvl="0">
              <a:defRPr/>
            </a:pPr>
            <a:r>
              <a:rPr lang="fr-FR"/>
              <a:t>Amélie Sorbon</a:t>
            </a:r>
            <a:endParaRPr/>
          </a:p>
        </p:txBody>
      </p:sp>
      <p:sp>
        <p:nvSpPr>
          <p:cNvPr id="1088604018" name="Espace réservé du texte 21" descr="Zone pour ajouter les prénom et nom du  troisième contributeur. Par défaut, il est écrit Nino Diné."/>
          <p:cNvSpPr>
            <a:spLocks noGrp="1"/>
          </p:cNvSpPr>
          <p:nvPr>
            <p:ph type="body" sz="quarter" idx="22" hasCustomPrompt="1"/>
          </p:nvPr>
        </p:nvSpPr>
        <p:spPr bwMode="auto">
          <a:xfrm rot="437257">
            <a:off x="8365483" y="4907728"/>
            <a:ext cx="2422370" cy="549275"/>
          </a:xfrm>
        </p:spPr>
        <p:txBody>
          <a:bodyPr anchor="ctr" anchorCtr="0">
            <a:normAutofit/>
          </a:bodyPr>
          <a:lstStyle>
            <a:lvl1pPr marL="0" indent="0" algn="ctr">
              <a:buNone/>
              <a:defRPr sz="2600" b="0">
                <a:latin typeface="Verdana"/>
                <a:ea typeface="Verdana"/>
              </a:defRPr>
            </a:lvl1pPr>
          </a:lstStyle>
          <a:p>
            <a:pPr lvl="0">
              <a:defRPr/>
            </a:pPr>
            <a:r>
              <a:rPr lang="fr-FR"/>
              <a:t>Nino Diné</a:t>
            </a:r>
            <a:endParaRPr/>
          </a:p>
        </p:txBody>
      </p:sp>
      <p:sp>
        <p:nvSpPr>
          <p:cNvPr id="1345029316" name="ZoneTexte 10" descr="Diapositive casting : diapositive de présentation des trois contributeurs."/>
          <p:cNvSpPr txBox="1"/>
          <p:nvPr userDrawn="1"/>
        </p:nvSpPr>
        <p:spPr bwMode="auto">
          <a:xfrm>
            <a:off x="4514849" y="427769"/>
            <a:ext cx="3162300" cy="707886"/>
          </a:xfrm>
          <a:prstGeom prst="rect">
            <a:avLst/>
          </a:prstGeom>
          <a:noFill/>
        </p:spPr>
        <p:txBody>
          <a:bodyPr wrap="square" rtlCol="0">
            <a:spAutoFit/>
          </a:bodyPr>
          <a:lstStyle/>
          <a:p>
            <a:pPr algn="ctr">
              <a:defRPr/>
            </a:pPr>
            <a:r>
              <a:rPr lang="fr-FR" sz="4000">
                <a:latin typeface="Verdana"/>
                <a:ea typeface="Verdana"/>
              </a:rPr>
              <a:t>Casting</a:t>
            </a:r>
            <a:endParaRPr/>
          </a:p>
        </p:txBody>
      </p:sp>
      <p:sp>
        <p:nvSpPr>
          <p:cNvPr id="1194334142" name="Espace réservé pour une image  7" descr="Zone pour ajouter une photo du contributeur. Par défaut, il y a la photo du main du MM25"/>
          <p:cNvSpPr>
            <a:spLocks noGrp="1"/>
          </p:cNvSpPr>
          <p:nvPr>
            <p:ph type="pic" sz="quarter" idx="16" hasCustomPrompt="1"/>
          </p:nvPr>
        </p:nvSpPr>
        <p:spPr bwMode="auto">
          <a:xfrm rot="21039996">
            <a:off x="1525054" y="2218559"/>
            <a:ext cx="2178670" cy="2122002"/>
          </a:xfrm>
          <a:prstGeom prst="rect">
            <a:avLst/>
          </a:prstGeom>
          <a:blipFill>
            <a:blip r:embed="rId3"/>
            <a:stretch/>
          </a:blipFill>
        </p:spPr>
        <p:txBody>
          <a:bodyPr>
            <a:normAutofit/>
          </a:bodyPr>
          <a:lstStyle>
            <a:lvl1pPr marL="0" indent="0">
              <a:buNone/>
              <a:defRPr sz="1600">
                <a:latin typeface="Verdana"/>
                <a:ea typeface="Verdana"/>
              </a:defRPr>
            </a:lvl1pPr>
          </a:lstStyle>
          <a:p>
            <a:pPr>
              <a:defRPr/>
            </a:pPr>
            <a:r>
              <a:rPr lang="fr-FR"/>
              <a:t>Cliquez sur l’icône pour ajouter votre photo</a:t>
            </a:r>
            <a:endParaRPr/>
          </a:p>
        </p:txBody>
      </p:sp>
      <p:sp>
        <p:nvSpPr>
          <p:cNvPr id="1689227516" name="Espace réservé pour une image  7" descr="Zone pour ajouter une photo du contributeur. Par défaut, il y a la photo du main du MM25"/>
          <p:cNvSpPr>
            <a:spLocks noGrp="1"/>
          </p:cNvSpPr>
          <p:nvPr>
            <p:ph type="pic" sz="quarter" idx="23" hasCustomPrompt="1"/>
          </p:nvPr>
        </p:nvSpPr>
        <p:spPr bwMode="auto">
          <a:xfrm rot="185125">
            <a:off x="5168159" y="2174311"/>
            <a:ext cx="2178670" cy="2122002"/>
          </a:xfrm>
          <a:prstGeom prst="rect">
            <a:avLst/>
          </a:prstGeom>
          <a:blipFill>
            <a:blip r:embed="rId3"/>
            <a:stretch/>
          </a:blipFill>
        </p:spPr>
        <p:txBody>
          <a:bodyPr>
            <a:normAutofit/>
          </a:bodyPr>
          <a:lstStyle>
            <a:lvl1pPr marL="0" indent="0">
              <a:buNone/>
              <a:defRPr sz="1600">
                <a:latin typeface="Verdana"/>
                <a:ea typeface="Verdana"/>
              </a:defRPr>
            </a:lvl1pPr>
          </a:lstStyle>
          <a:p>
            <a:pPr>
              <a:defRPr/>
            </a:pPr>
            <a:r>
              <a:rPr lang="fr-FR"/>
              <a:t>Cliquez sur l’icône pour ajouter votre photo</a:t>
            </a:r>
            <a:endParaRPr/>
          </a:p>
        </p:txBody>
      </p:sp>
      <p:sp>
        <p:nvSpPr>
          <p:cNvPr id="1802540137" name="Espace réservé pour une image  7" descr="Zone pour ajouter une photo du contributeur. Par défaut, il y a la photo du main du MM25"/>
          <p:cNvSpPr>
            <a:spLocks noGrp="1"/>
          </p:cNvSpPr>
          <p:nvPr>
            <p:ph type="pic" sz="quarter" idx="24" hasCustomPrompt="1"/>
          </p:nvPr>
        </p:nvSpPr>
        <p:spPr bwMode="auto">
          <a:xfrm rot="517250">
            <a:off x="8762067" y="2197527"/>
            <a:ext cx="2178670" cy="2122002"/>
          </a:xfrm>
          <a:prstGeom prst="rect">
            <a:avLst/>
          </a:prstGeom>
          <a:blipFill>
            <a:blip r:embed="rId3"/>
            <a:stretch/>
          </a:blipFill>
        </p:spPr>
        <p:txBody>
          <a:bodyPr>
            <a:normAutofit/>
          </a:bodyPr>
          <a:lstStyle>
            <a:lvl1pPr marL="0" indent="0">
              <a:buNone/>
              <a:defRPr sz="1600">
                <a:latin typeface="Verdana"/>
                <a:ea typeface="Verdana"/>
              </a:defRPr>
            </a:lvl1pPr>
          </a:lstStyle>
          <a:p>
            <a:pPr>
              <a:defRPr/>
            </a:pPr>
            <a:r>
              <a:rPr lang="fr-FR"/>
              <a:t>Cliquez sur l’icône pour ajouter votre photo</a:t>
            </a:r>
            <a:endParaRPr/>
          </a:p>
        </p:txBody>
      </p:sp>
      <p:sp>
        <p:nvSpPr>
          <p:cNvPr id="187419432" name="Espace réservé du texte 2" descr="Zone de texte pour le nom de l'établissement ou de la structure."/>
          <p:cNvSpPr>
            <a:spLocks noGrp="1"/>
          </p:cNvSpPr>
          <p:nvPr>
            <p:ph type="body" idx="13" hasCustomPrompt="1"/>
          </p:nvPr>
        </p:nvSpPr>
        <p:spPr bwMode="auto">
          <a:xfrm>
            <a:off x="1229849" y="6011452"/>
            <a:ext cx="9726020" cy="566131"/>
          </a:xfrm>
        </p:spPr>
        <p:txBody>
          <a:bodyPr anchor="ctr" anchorCtr="0">
            <a:normAutofit/>
          </a:bodyPr>
          <a:lstStyle>
            <a:lvl1pPr marL="0" indent="0" algn="l">
              <a:buNone/>
              <a:defRPr sz="2400" i="0">
                <a:solidFill>
                  <a:schemeClr val="tx1"/>
                </a:solidFill>
                <a:latin typeface="Verdana"/>
                <a:ea typeface="Verdan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Établissement : Université des Petits Bonheurs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3 Contributeurs_bis">
    <p:bg>
      <p:bgPr>
        <a:blipFill>
          <a:blip r:embed="rId2">
            <a:lum/>
          </a:blip>
          <a:stretch/>
        </a:blipFill>
        <a:effectLst/>
      </p:bgPr>
    </p:bg>
    <p:spTree>
      <p:nvGrpSpPr>
        <p:cNvPr id="1" name=""/>
        <p:cNvGrpSpPr/>
        <p:nvPr/>
      </p:nvGrpSpPr>
      <p:grpSpPr bwMode="auto">
        <a:xfrm>
          <a:off x="0" y="0"/>
          <a:ext cx="0" cy="0"/>
          <a:chOff x="0" y="0"/>
          <a:chExt cx="0" cy="0"/>
        </a:xfrm>
      </p:grpSpPr>
      <p:pic>
        <p:nvPicPr>
          <p:cNvPr id="1675004742" name="Image 2" descr="Par défaut, il y a la photo du main du MM25 pour le contributeur qui ne souhaite pas ajouter une photo."/>
          <p:cNvPicPr>
            <a:picLocks noChangeAspect="1"/>
          </p:cNvPicPr>
          <p:nvPr userDrawn="1"/>
        </p:nvPicPr>
        <p:blipFill>
          <a:blip r:embed="rId3"/>
          <a:stretch/>
        </p:blipFill>
        <p:spPr bwMode="auto">
          <a:xfrm rot="21056817">
            <a:off x="1518650" y="2178194"/>
            <a:ext cx="2179542" cy="2179542"/>
          </a:xfrm>
          <a:prstGeom prst="rect">
            <a:avLst/>
          </a:prstGeom>
        </p:spPr>
      </p:pic>
      <p:pic>
        <p:nvPicPr>
          <p:cNvPr id="412673513" name="Image 13" descr="Par défaut, il y a la photo du main du MM25 pour le contributeur qui ne souhaite pas ajouter une photo."/>
          <p:cNvPicPr>
            <a:picLocks noChangeAspect="1"/>
          </p:cNvPicPr>
          <p:nvPr userDrawn="1"/>
        </p:nvPicPr>
        <p:blipFill>
          <a:blip r:embed="rId3"/>
          <a:stretch/>
        </p:blipFill>
        <p:spPr bwMode="auto">
          <a:xfrm rot="510608">
            <a:off x="8749997" y="2170767"/>
            <a:ext cx="2188728" cy="2188728"/>
          </a:xfrm>
          <a:prstGeom prst="rect">
            <a:avLst/>
          </a:prstGeom>
        </p:spPr>
      </p:pic>
      <p:pic>
        <p:nvPicPr>
          <p:cNvPr id="263423440" name="Image 15" descr="Par défaut, il y a la photo du main du MM25 pour le contributeur qui ne souhaite pas ajouter une photo."/>
          <p:cNvPicPr>
            <a:picLocks noChangeAspect="1"/>
          </p:cNvPicPr>
          <p:nvPr userDrawn="1"/>
        </p:nvPicPr>
        <p:blipFill>
          <a:blip r:embed="rId3"/>
          <a:stretch/>
        </p:blipFill>
        <p:spPr bwMode="auto">
          <a:xfrm rot="179442">
            <a:off x="5147034" y="2132143"/>
            <a:ext cx="2212838" cy="2212838"/>
          </a:xfrm>
          <a:prstGeom prst="rect">
            <a:avLst/>
          </a:prstGeom>
        </p:spPr>
      </p:pic>
      <p:sp>
        <p:nvSpPr>
          <p:cNvPr id="1250109548" name="Espace réservé du texte 21" descr="Zone pour ajouter les prénom et nom du  premier contributeur. Par défaut, il est écrit Jean LeNain."/>
          <p:cNvSpPr>
            <a:spLocks noGrp="1"/>
          </p:cNvSpPr>
          <p:nvPr>
            <p:ph type="body" sz="quarter" idx="20" hasCustomPrompt="1"/>
          </p:nvPr>
        </p:nvSpPr>
        <p:spPr bwMode="auto">
          <a:xfrm rot="21071184">
            <a:off x="1724420" y="4907729"/>
            <a:ext cx="2422370" cy="549275"/>
          </a:xfrm>
        </p:spPr>
        <p:txBody>
          <a:bodyPr anchor="ctr" anchorCtr="0">
            <a:normAutofit/>
          </a:bodyPr>
          <a:lstStyle>
            <a:lvl1pPr marL="0" indent="0" algn="ctr">
              <a:buNone/>
              <a:defRPr sz="2600" b="0">
                <a:latin typeface="Verdana"/>
                <a:ea typeface="Verdana"/>
              </a:defRPr>
            </a:lvl1pPr>
          </a:lstStyle>
          <a:p>
            <a:pPr lvl="0">
              <a:defRPr/>
            </a:pPr>
            <a:r>
              <a:rPr lang="fr-FR"/>
              <a:t>Jean LeNain</a:t>
            </a:r>
          </a:p>
        </p:txBody>
      </p:sp>
      <p:sp>
        <p:nvSpPr>
          <p:cNvPr id="1565073558" name="Espace réservé du texte 21" descr="Zone pour ajouter les prénom et nom du  troisième contributeur. Par défaut, il est écrit Nino Diné."/>
          <p:cNvSpPr>
            <a:spLocks noGrp="1"/>
          </p:cNvSpPr>
          <p:nvPr>
            <p:ph type="body" sz="quarter" idx="22" hasCustomPrompt="1"/>
          </p:nvPr>
        </p:nvSpPr>
        <p:spPr bwMode="auto">
          <a:xfrm rot="437257">
            <a:off x="8365483" y="4907728"/>
            <a:ext cx="2422370" cy="549275"/>
          </a:xfrm>
        </p:spPr>
        <p:txBody>
          <a:bodyPr anchor="ctr" anchorCtr="0">
            <a:normAutofit/>
          </a:bodyPr>
          <a:lstStyle>
            <a:lvl1pPr marL="0" indent="0" algn="ctr">
              <a:buNone/>
              <a:defRPr sz="2600" b="0">
                <a:latin typeface="Verdana"/>
                <a:ea typeface="Verdana"/>
              </a:defRPr>
            </a:lvl1pPr>
          </a:lstStyle>
          <a:p>
            <a:pPr lvl="0">
              <a:defRPr/>
            </a:pPr>
            <a:r>
              <a:rPr lang="fr-FR"/>
              <a:t>Nino Diné</a:t>
            </a:r>
            <a:endParaRPr/>
          </a:p>
        </p:txBody>
      </p:sp>
      <p:sp>
        <p:nvSpPr>
          <p:cNvPr id="2091659641" name="ZoneTexte 18" descr="Diapositive casting : diapositive de présentation des trois contributeurs."/>
          <p:cNvSpPr txBox="1"/>
          <p:nvPr userDrawn="1"/>
        </p:nvSpPr>
        <p:spPr bwMode="auto">
          <a:xfrm>
            <a:off x="4514849" y="427769"/>
            <a:ext cx="3162300" cy="707886"/>
          </a:xfrm>
          <a:prstGeom prst="rect">
            <a:avLst/>
          </a:prstGeom>
          <a:noFill/>
        </p:spPr>
        <p:txBody>
          <a:bodyPr wrap="square" rtlCol="0">
            <a:spAutoFit/>
          </a:bodyPr>
          <a:lstStyle/>
          <a:p>
            <a:pPr algn="ctr">
              <a:defRPr/>
            </a:pPr>
            <a:r>
              <a:rPr lang="fr-FR" sz="4000">
                <a:latin typeface="Verdana"/>
                <a:ea typeface="Verdana"/>
              </a:rPr>
              <a:t>Casting</a:t>
            </a:r>
            <a:endParaRPr/>
          </a:p>
        </p:txBody>
      </p:sp>
      <p:sp>
        <p:nvSpPr>
          <p:cNvPr id="2076746441" name="Espace réservé du texte 21" descr="Zone pour ajouter les prénom et nom du  second contributeur. Par défaut, il est écrit Amélie Sorbon."/>
          <p:cNvSpPr>
            <a:spLocks noGrp="1"/>
          </p:cNvSpPr>
          <p:nvPr>
            <p:ph type="body" sz="quarter" idx="21" hasCustomPrompt="1"/>
          </p:nvPr>
        </p:nvSpPr>
        <p:spPr bwMode="auto">
          <a:xfrm rot="178505">
            <a:off x="4781826" y="4907728"/>
            <a:ext cx="2800827" cy="549275"/>
          </a:xfrm>
        </p:spPr>
        <p:txBody>
          <a:bodyPr anchor="ctr" anchorCtr="0">
            <a:normAutofit/>
          </a:bodyPr>
          <a:lstStyle>
            <a:lvl1pPr marL="0" indent="0" algn="ctr">
              <a:buNone/>
              <a:defRPr sz="2600" b="0">
                <a:latin typeface="Verdana"/>
                <a:ea typeface="Verdana"/>
              </a:defRPr>
            </a:lvl1pPr>
          </a:lstStyle>
          <a:p>
            <a:pPr lvl="0">
              <a:defRPr/>
            </a:pPr>
            <a:r>
              <a:rPr lang="fr-FR"/>
              <a:t>Amélie Sorbon</a:t>
            </a:r>
            <a:endParaRPr/>
          </a:p>
        </p:txBody>
      </p:sp>
      <p:sp>
        <p:nvSpPr>
          <p:cNvPr id="796125843" name="Espace réservé du texte 2" descr="Zone de texte pour le nom de l'établissement ou de la structure."/>
          <p:cNvSpPr>
            <a:spLocks noGrp="1"/>
          </p:cNvSpPr>
          <p:nvPr>
            <p:ph type="body" idx="13" hasCustomPrompt="1"/>
          </p:nvPr>
        </p:nvSpPr>
        <p:spPr bwMode="auto">
          <a:xfrm>
            <a:off x="1229849" y="6011452"/>
            <a:ext cx="9726020" cy="566131"/>
          </a:xfrm>
        </p:spPr>
        <p:txBody>
          <a:bodyPr anchor="ctr" anchorCtr="0">
            <a:normAutofit/>
          </a:bodyPr>
          <a:lstStyle>
            <a:lvl1pPr marL="0" indent="0" algn="l">
              <a:buNone/>
              <a:defRPr sz="2400" i="0">
                <a:solidFill>
                  <a:schemeClr val="tx1"/>
                </a:solidFill>
                <a:latin typeface="Verdana"/>
                <a:ea typeface="Verdan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Établissement : Université des Petits Bonheurs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139364204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19812838"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1102380260"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fr-FR"/>
          </a:p>
        </p:txBody>
      </p:sp>
      <p:sp>
        <p:nvSpPr>
          <p:cNvPr id="940386613"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726082474"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47B2B0F-4331-4122-A959-AFC9D043544F}" type="slidenum">
              <a:rPr lang="fr-F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xStyles>
    <p:titleStyle>
      <a:lvl1pPr algn="l" defTabSz="914400">
        <a:lnSpc>
          <a:spcPct val="90000"/>
        </a:lnSpc>
        <a:spcBef>
          <a:spcPts val="0"/>
        </a:spcBef>
        <a:buNone/>
        <a:defRPr sz="4000">
          <a:solidFill>
            <a:schemeClr val="tx1"/>
          </a:solidFill>
          <a:latin typeface="Verdana"/>
          <a:ea typeface="Verdan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Verdana"/>
          <a:ea typeface="Verdana"/>
          <a:cs typeface="+mn-cs"/>
        </a:defRPr>
      </a:lvl1pPr>
      <a:lvl2pPr marL="685800" indent="-228600" algn="l" defTabSz="914400">
        <a:lnSpc>
          <a:spcPct val="90000"/>
        </a:lnSpc>
        <a:spcBef>
          <a:spcPts val="500"/>
        </a:spcBef>
        <a:buFont typeface="Arial"/>
        <a:buChar char="•"/>
        <a:defRPr sz="2400">
          <a:solidFill>
            <a:schemeClr val="tx1"/>
          </a:solidFill>
          <a:latin typeface="Verdana"/>
          <a:ea typeface="Verdana"/>
          <a:cs typeface="+mn-cs"/>
        </a:defRPr>
      </a:lvl2pPr>
      <a:lvl3pPr marL="1143000" indent="-228600" algn="l" defTabSz="914400">
        <a:lnSpc>
          <a:spcPct val="90000"/>
        </a:lnSpc>
        <a:spcBef>
          <a:spcPts val="500"/>
        </a:spcBef>
        <a:buFont typeface="Arial"/>
        <a:buChar char="•"/>
        <a:defRPr sz="2000">
          <a:solidFill>
            <a:schemeClr val="tx1"/>
          </a:solidFill>
          <a:latin typeface="Verdana"/>
          <a:ea typeface="Verdana"/>
          <a:cs typeface="+mn-cs"/>
        </a:defRPr>
      </a:lvl3pPr>
      <a:lvl4pPr marL="1600200" indent="-228600" algn="l" defTabSz="914400">
        <a:lnSpc>
          <a:spcPct val="90000"/>
        </a:lnSpc>
        <a:spcBef>
          <a:spcPts val="500"/>
        </a:spcBef>
        <a:buFont typeface="Arial"/>
        <a:buChar char="•"/>
        <a:defRPr sz="1800">
          <a:solidFill>
            <a:schemeClr val="tx1"/>
          </a:solidFill>
          <a:latin typeface="Verdana"/>
          <a:ea typeface="Verdana"/>
          <a:cs typeface="+mn-cs"/>
        </a:defRPr>
      </a:lvl4pPr>
      <a:lvl5pPr marL="2057400" indent="-228600" algn="l" defTabSz="914400">
        <a:lnSpc>
          <a:spcPct val="90000"/>
        </a:lnSpc>
        <a:spcBef>
          <a:spcPts val="500"/>
        </a:spcBef>
        <a:buFont typeface="Arial"/>
        <a:buChar char="•"/>
        <a:defRPr sz="1800">
          <a:solidFill>
            <a:schemeClr val="tx1"/>
          </a:solidFill>
          <a:latin typeface="Verdana"/>
          <a:ea typeface="Verdan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58784768" name="Titre 1"/>
          <p:cNvSpPr>
            <a:spLocks noGrp="1"/>
          </p:cNvSpPr>
          <p:nvPr>
            <p:ph type="title"/>
          </p:nvPr>
        </p:nvSpPr>
        <p:spPr bwMode="auto">
          <a:xfrm>
            <a:off x="1177596" y="2007366"/>
            <a:ext cx="10515600" cy="1325562"/>
          </a:xfrm>
        </p:spPr>
        <p:txBody>
          <a:bodyPr/>
          <a:lstStyle/>
          <a:p>
            <a:pPr>
              <a:defRPr/>
            </a:pPr>
            <a:r>
              <a:rPr sz="2800" b="1" i="0" u="none">
                <a:solidFill>
                  <a:schemeClr val="tx1"/>
                </a:solidFill>
                <a:latin typeface="Arial"/>
                <a:ea typeface="Arial"/>
                <a:cs typeface="Arial"/>
              </a:rPr>
              <a:t>Jouer avec Moodle ? Détournons ses fonctionnalités de base pour enseigner autrement !</a:t>
            </a:r>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ublicité en ligne, Site web&#10;&#10;Le contenu généré par l’IA peut être incorrect.">
            <a:extLst>
              <a:ext uri="{FF2B5EF4-FFF2-40B4-BE49-F238E27FC236}">
                <a16:creationId xmlns:a16="http://schemas.microsoft.com/office/drawing/2014/main" id="{F9EF62D2-7A10-DB44-8CAD-4AA6424B1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4156">
            <a:off x="5624599" y="2452802"/>
            <a:ext cx="6458560" cy="3555221"/>
          </a:xfrm>
          <a:prstGeom prst="rect">
            <a:avLst/>
          </a:prstGeom>
        </p:spPr>
      </p:pic>
      <p:pic>
        <p:nvPicPr>
          <p:cNvPr id="5" name="Image 4" descr="Une image contenant texte, Publicité en ligne, Site web, Page web&#10;&#10;Le contenu généré par l’IA peut être incorrect.">
            <a:extLst>
              <a:ext uri="{FF2B5EF4-FFF2-40B4-BE49-F238E27FC236}">
                <a16:creationId xmlns:a16="http://schemas.microsoft.com/office/drawing/2014/main" id="{2E7EAC39-9E5F-2201-C380-2BE85F426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0787">
            <a:off x="0" y="1130230"/>
            <a:ext cx="7772400" cy="3715645"/>
          </a:xfrm>
          <a:prstGeom prst="rect">
            <a:avLst/>
          </a:prstGeom>
        </p:spPr>
      </p:pic>
    </p:spTree>
    <p:extLst>
      <p:ext uri="{BB962C8B-B14F-4D97-AF65-F5344CB8AC3E}">
        <p14:creationId xmlns:p14="http://schemas.microsoft.com/office/powerpoint/2010/main" val="248499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01184437" name="Image 1601184436"/>
          <p:cNvPicPr>
            <a:picLocks noChangeAspect="1"/>
          </p:cNvPicPr>
          <p:nvPr/>
        </p:nvPicPr>
        <p:blipFill>
          <a:blip r:embed="rId3"/>
          <a:stretch/>
        </p:blipFill>
        <p:spPr bwMode="auto">
          <a:xfrm>
            <a:off x="5870776" y="739587"/>
            <a:ext cx="6271795" cy="5684488"/>
          </a:xfrm>
          <a:prstGeom prst="rect">
            <a:avLst/>
          </a:prstGeom>
        </p:spPr>
      </p:pic>
      <p:pic>
        <p:nvPicPr>
          <p:cNvPr id="399528901" name="Image 399528900"/>
          <p:cNvPicPr>
            <a:picLocks noChangeAspect="1"/>
          </p:cNvPicPr>
          <p:nvPr/>
        </p:nvPicPr>
        <p:blipFill>
          <a:blip r:embed="rId4"/>
          <a:stretch/>
        </p:blipFill>
        <p:spPr bwMode="auto">
          <a:xfrm>
            <a:off x="1016857" y="718229"/>
            <a:ext cx="4703784" cy="57058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37145515" name="Image 937145514"/>
          <p:cNvPicPr>
            <a:picLocks noChangeAspect="1"/>
          </p:cNvPicPr>
          <p:nvPr/>
        </p:nvPicPr>
        <p:blipFill>
          <a:blip r:embed="rId3"/>
          <a:stretch/>
        </p:blipFill>
        <p:spPr bwMode="auto">
          <a:xfrm>
            <a:off x="0" y="683751"/>
            <a:ext cx="4048801" cy="3069253"/>
          </a:xfrm>
          <a:prstGeom prst="rect">
            <a:avLst/>
          </a:prstGeom>
        </p:spPr>
      </p:pic>
      <p:pic>
        <p:nvPicPr>
          <p:cNvPr id="483414664" name="Image 483414663"/>
          <p:cNvPicPr>
            <a:picLocks noChangeAspect="1"/>
          </p:cNvPicPr>
          <p:nvPr/>
        </p:nvPicPr>
        <p:blipFill>
          <a:blip r:embed="rId4"/>
          <a:stretch/>
        </p:blipFill>
        <p:spPr bwMode="auto">
          <a:xfrm>
            <a:off x="7814672" y="683751"/>
            <a:ext cx="4372438" cy="5785301"/>
          </a:xfrm>
          <a:prstGeom prst="rect">
            <a:avLst/>
          </a:prstGeom>
        </p:spPr>
      </p:pic>
      <p:pic>
        <p:nvPicPr>
          <p:cNvPr id="828024407" name="Image 828024406"/>
          <p:cNvPicPr>
            <a:picLocks noChangeAspect="1"/>
          </p:cNvPicPr>
          <p:nvPr/>
        </p:nvPicPr>
        <p:blipFill>
          <a:blip r:embed="rId5"/>
          <a:stretch/>
        </p:blipFill>
        <p:spPr bwMode="auto">
          <a:xfrm>
            <a:off x="4077127" y="683751"/>
            <a:ext cx="3821246" cy="3278383"/>
          </a:xfrm>
          <a:prstGeom prst="rect">
            <a:avLst/>
          </a:prstGeom>
        </p:spPr>
      </p:pic>
      <p:pic>
        <p:nvPicPr>
          <p:cNvPr id="2042303760" name="Image 2042303759"/>
          <p:cNvPicPr>
            <a:picLocks noChangeAspect="1"/>
          </p:cNvPicPr>
          <p:nvPr/>
        </p:nvPicPr>
        <p:blipFill>
          <a:blip r:embed="rId6"/>
          <a:stretch/>
        </p:blipFill>
        <p:spPr bwMode="auto">
          <a:xfrm>
            <a:off x="754062" y="3806549"/>
            <a:ext cx="3737916" cy="27153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30854148" name="Espace réservé du texte 21" descr="Zone pour ajouter les prénom et nom du  premier contributeur. Par défaut, il est écrit Jean LeNain."/>
          <p:cNvSpPr>
            <a:spLocks noGrp="1"/>
          </p:cNvSpPr>
          <p:nvPr>
            <p:ph type="body" sz="quarter" idx="20" hasCustomPrompt="1"/>
          </p:nvPr>
        </p:nvSpPr>
        <p:spPr bwMode="auto">
          <a:xfrm rot="21071151">
            <a:off x="1748292" y="4905887"/>
            <a:ext cx="2422368" cy="860879"/>
          </a:xfrm>
        </p:spPr>
        <p:txBody>
          <a:bodyPr vertOverflow="overflow" horzOverflow="overflow" vert="horz" wrap="square" lIns="91440" tIns="45720" rIns="91440" bIns="45720" numCol="1" spcCol="0" rtlCol="0" fromWordArt="0" anchor="ctr" anchorCtr="0" forceAA="0" compatLnSpc="0">
            <a:normAutofit fontScale="82500" lnSpcReduction="15000"/>
          </a:bodyPr>
          <a:lstStyle>
            <a:lvl1pPr marL="0" indent="0" algn="ctr">
              <a:buNone/>
              <a:defRPr sz="2600" b="0">
                <a:latin typeface="Verdana"/>
                <a:ea typeface="Verdana"/>
              </a:defRPr>
            </a:lvl1pPr>
          </a:lstStyle>
          <a:p>
            <a:pPr>
              <a:defRPr/>
            </a:pPr>
            <a:r>
              <a:t>Marine CARAYON</a:t>
            </a:r>
          </a:p>
          <a:p>
            <a:pPr>
              <a:defRPr/>
            </a:pPr>
            <a:r>
              <a:t>IMT-BS</a:t>
            </a:r>
          </a:p>
        </p:txBody>
      </p:sp>
      <p:sp>
        <p:nvSpPr>
          <p:cNvPr id="169217168" name="Espace réservé du texte 21" descr="Zone pour ajouter les prénom et nom du  second contributeur. Par défaut, il est écrit Amélie Sorbon."/>
          <p:cNvSpPr>
            <a:spLocks noGrp="1"/>
          </p:cNvSpPr>
          <p:nvPr>
            <p:ph type="body" sz="quarter" idx="21" hasCustomPrompt="1"/>
          </p:nvPr>
        </p:nvSpPr>
        <p:spPr bwMode="auto">
          <a:xfrm rot="178486">
            <a:off x="4772158" y="4907475"/>
            <a:ext cx="2800825" cy="921852"/>
          </a:xfrm>
        </p:spPr>
        <p:txBody>
          <a:bodyPr vertOverflow="overflow" horzOverflow="overflow" vert="horz" wrap="square" lIns="91440" tIns="45720" rIns="91440" bIns="45720" numCol="1" spcCol="0" rtlCol="0" fromWordArt="0" anchor="ctr" anchorCtr="0" forceAA="0" compatLnSpc="0">
            <a:normAutofit/>
          </a:bodyPr>
          <a:lstStyle>
            <a:lvl1pPr marL="0" indent="0" algn="ctr">
              <a:buNone/>
              <a:defRPr sz="2600" b="0">
                <a:latin typeface="Verdana"/>
                <a:ea typeface="Verdana"/>
              </a:defRPr>
            </a:lvl1pPr>
          </a:lstStyle>
          <a:p>
            <a:pPr>
              <a:defRPr/>
            </a:pPr>
            <a:r>
              <a:rPr sz="2000"/>
              <a:t>Thomas PETIT</a:t>
            </a:r>
          </a:p>
          <a:p>
            <a:pPr>
              <a:defRPr/>
            </a:pPr>
            <a:r>
              <a:rPr sz="2000"/>
              <a:t>IMT Nord Europe</a:t>
            </a:r>
          </a:p>
        </p:txBody>
      </p:sp>
      <p:sp>
        <p:nvSpPr>
          <p:cNvPr id="2119330056" name="Espace réservé du texte 21" descr="Zone pour ajouter les prénom et nom du  troisième contributeur. Par défaut, il est écrit Nino Diné."/>
          <p:cNvSpPr>
            <a:spLocks noGrp="1"/>
          </p:cNvSpPr>
          <p:nvPr>
            <p:ph type="body" sz="quarter" idx="22" hasCustomPrompt="1"/>
          </p:nvPr>
        </p:nvSpPr>
        <p:spPr bwMode="auto">
          <a:xfrm rot="437245">
            <a:off x="8221065" y="4906492"/>
            <a:ext cx="2672447" cy="854795"/>
          </a:xfrm>
        </p:spPr>
        <p:txBody>
          <a:bodyPr vertOverflow="overflow" horzOverflow="overflow" vert="horz" wrap="square" lIns="91440" tIns="45720" rIns="91440" bIns="45720" numCol="1" spcCol="0" rtlCol="0" fromWordArt="0" anchor="ctr" anchorCtr="0" forceAA="0" compatLnSpc="0">
            <a:normAutofit fontScale="92500" lnSpcReduction="20000"/>
          </a:bodyPr>
          <a:lstStyle>
            <a:lvl1pPr marL="0" indent="0" algn="ctr">
              <a:buNone/>
              <a:defRPr sz="2600" b="0">
                <a:latin typeface="Verdana"/>
                <a:ea typeface="Verdana"/>
              </a:defRPr>
            </a:lvl1pPr>
          </a:lstStyle>
          <a:p>
            <a:pPr>
              <a:defRPr/>
            </a:pPr>
            <a:r>
              <a:rPr sz="2400"/>
              <a:t>Kévin TREUSSIER</a:t>
            </a:r>
            <a:endParaRPr sz="4800"/>
          </a:p>
          <a:p>
            <a:pPr>
              <a:defRPr/>
            </a:pPr>
            <a:r>
              <a:rPr sz="2400"/>
              <a:t>IMT Atlantique</a:t>
            </a:r>
            <a:endParaRPr sz="4800"/>
          </a:p>
        </p:txBody>
      </p:sp>
      <p:pic>
        <p:nvPicPr>
          <p:cNvPr id="1743925608" name="Espace réservé pour une image  1743925607"/>
          <p:cNvPicPr>
            <a:picLocks noGrp="1" noChangeAspect="1"/>
          </p:cNvPicPr>
          <p:nvPr>
            <p:ph type="pic" sz="quarter" idx="16" hasCustomPrompt="1"/>
          </p:nvPr>
        </p:nvPicPr>
        <p:blipFill>
          <a:blip r:embed="rId3"/>
          <a:srcRect t="18107" b="19567"/>
          <a:stretch/>
        </p:blipFill>
        <p:spPr bwMode="auto">
          <a:xfrm rot="21039938">
            <a:off x="1490646" y="2170600"/>
            <a:ext cx="2256420" cy="2109449"/>
          </a:xfrm>
          <a:prstGeom prst="rect">
            <a:avLst/>
          </a:prstGeom>
        </p:spPr>
      </p:pic>
      <p:pic>
        <p:nvPicPr>
          <p:cNvPr id="1815858493" name="Espace réservé pour une image  1815858492"/>
          <p:cNvPicPr>
            <a:picLocks noGrp="1" noChangeAspect="1"/>
          </p:cNvPicPr>
          <p:nvPr>
            <p:ph type="pic" sz="quarter" idx="23" hasCustomPrompt="1"/>
          </p:nvPr>
        </p:nvPicPr>
        <p:blipFill>
          <a:blip r:embed="rId4"/>
          <a:srcRect l="-136" t="16591" r="135" b="19961"/>
          <a:stretch/>
        </p:blipFill>
        <p:spPr bwMode="auto">
          <a:xfrm rot="185088">
            <a:off x="5199477" y="2175004"/>
            <a:ext cx="2144010" cy="2040444"/>
          </a:xfrm>
          <a:prstGeom prst="rect">
            <a:avLst/>
          </a:prstGeom>
        </p:spPr>
      </p:pic>
      <p:pic>
        <p:nvPicPr>
          <p:cNvPr id="366695044" name="Espace réservé pour une image  366695043"/>
          <p:cNvPicPr>
            <a:picLocks noGrp="1" noChangeAspect="1"/>
          </p:cNvPicPr>
          <p:nvPr>
            <p:ph type="pic" sz="quarter" idx="24" hasCustomPrompt="1"/>
          </p:nvPr>
        </p:nvPicPr>
        <p:blipFill>
          <a:blip r:embed="rId5"/>
          <a:srcRect t="18301" b="18858"/>
          <a:stretch/>
        </p:blipFill>
        <p:spPr bwMode="auto">
          <a:xfrm rot="517208">
            <a:off x="8759379" y="2218861"/>
            <a:ext cx="2186781" cy="2061264"/>
          </a:xfrm>
          <a:prstGeom prst="rect">
            <a:avLst/>
          </a:prstGeom>
        </p:spPr>
      </p:pic>
      <p:sp>
        <p:nvSpPr>
          <p:cNvPr id="2061587996" name="Espace réservé du texte 2" descr="Zone de texte pour le nom de l'établissement ou de la structure."/>
          <p:cNvSpPr>
            <a:spLocks noGrp="1"/>
          </p:cNvSpPr>
          <p:nvPr>
            <p:ph type="body" idx="13" hasCustomPrompt="1"/>
          </p:nvPr>
        </p:nvSpPr>
        <p:spPr bwMode="auto">
          <a:xfrm>
            <a:off x="1229848" y="6011451"/>
            <a:ext cx="9726019" cy="566130"/>
          </a:xfrm>
        </p:spPr>
        <p:txBody>
          <a:bodyPr anchor="ctr" anchorCtr="0">
            <a:normAutofit/>
          </a:bodyPr>
          <a:lstStyle>
            <a:lvl1pPr marL="0" indent="0" algn="l">
              <a:buNone/>
              <a:defRPr sz="2400" i="0">
                <a:solidFill>
                  <a:schemeClr val="tx1"/>
                </a:solidFill>
                <a:latin typeface="Verdana"/>
                <a:ea typeface="Verdan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ctr">
              <a:defRPr/>
            </a:pPr>
            <a:r>
              <a:t>Institut Mines-Télécom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19928201" name="Titre 10" descr="Zone de texte avec le titre introduction."/>
          <p:cNvSpPr>
            <a:spLocks noGrp="1"/>
          </p:cNvSpPr>
          <p:nvPr>
            <p:ph type="title" hasCustomPrompt="1"/>
          </p:nvPr>
        </p:nvSpPr>
        <p:spPr bwMode="auto">
          <a:xfrm>
            <a:off x="1236127" y="855689"/>
            <a:ext cx="9719739" cy="778932"/>
          </a:xfrm>
        </p:spPr>
        <p:txBody>
          <a:bodyPr>
            <a:noAutofit/>
          </a:bodyPr>
          <a:lstStyle>
            <a:lvl1pPr>
              <a:defRPr sz="4000">
                <a:latin typeface="Verdana"/>
                <a:ea typeface="Verdana"/>
              </a:defRPr>
            </a:lvl1pPr>
          </a:lstStyle>
          <a:p>
            <a:pPr>
              <a:defRPr/>
            </a:pPr>
            <a:r>
              <a:t>Détourner Moodle, un exemple :</a:t>
            </a:r>
            <a:br>
              <a:rPr/>
            </a:br>
            <a:r>
              <a:t>Le cours dont vous êtes le héros</a:t>
            </a:r>
          </a:p>
        </p:txBody>
      </p:sp>
      <p:sp>
        <p:nvSpPr>
          <p:cNvPr id="2008617982" name="Espace réservé du texte 1" descr="Titre secondaire de la page ou de la photo."/>
          <p:cNvSpPr>
            <a:spLocks noGrp="1"/>
          </p:cNvSpPr>
          <p:nvPr>
            <p:ph type="body" sz="quarter" idx="11" hasCustomPrompt="1"/>
          </p:nvPr>
        </p:nvSpPr>
        <p:spPr bwMode="auto">
          <a:xfrm>
            <a:off x="238417" y="2103545"/>
            <a:ext cx="5723494" cy="542989"/>
          </a:xfrm>
        </p:spPr>
        <p:txBody>
          <a:bodyPr vertOverflow="overflow" horzOverflow="overflow" vert="horz" wrap="square" lIns="91440" tIns="45720" rIns="91440" bIns="45720" numCol="1" spcCol="0" rtlCol="0" fromWordArt="0" anchor="ctr" anchorCtr="0" forceAA="0" compatLnSpc="0">
            <a:normAutofit fontScale="95000" lnSpcReduction="1000"/>
          </a:bodyPr>
          <a:lstStyle>
            <a:lvl1pPr marL="0" indent="0">
              <a:buNone/>
              <a:defRPr sz="2000"/>
            </a:lvl1pPr>
          </a:lstStyle>
          <a:p>
            <a:pPr>
              <a:defRPr/>
            </a:pPr>
            <a:r>
              <a:t>Les fonctionnalités que nous avons utilisées :</a:t>
            </a:r>
          </a:p>
        </p:txBody>
      </p:sp>
      <p:sp>
        <p:nvSpPr>
          <p:cNvPr id="1030345558" name="Espace réservé du texte 21" descr="Zone de texte à modifier."/>
          <p:cNvSpPr>
            <a:spLocks noGrp="1"/>
          </p:cNvSpPr>
          <p:nvPr>
            <p:ph type="body" sz="quarter" idx="20" hasCustomPrompt="1"/>
          </p:nvPr>
        </p:nvSpPr>
        <p:spPr bwMode="auto">
          <a:xfrm>
            <a:off x="257949" y="2795040"/>
            <a:ext cx="5319016" cy="3022933"/>
          </a:xfrm>
        </p:spPr>
        <p:txBody>
          <a:bodyPr anchor="t" anchorCtr="0">
            <a:noAutofit/>
          </a:bodyPr>
          <a:lstStyle>
            <a:lvl1pPr marL="0" indent="0" algn="l">
              <a:buNone/>
              <a:defRPr sz="1800" b="0">
                <a:latin typeface="Verdana"/>
                <a:ea typeface="Verdana"/>
              </a:defRPr>
            </a:lvl1pPr>
          </a:lstStyle>
          <a:p>
            <a:pPr marL="283879" indent="-283879">
              <a:buFont typeface="Arial"/>
              <a:buChar char="•"/>
              <a:defRPr/>
            </a:pPr>
            <a:r>
              <a:rPr lang="fr-FR" sz="1800" b="0" i="0" u="none" strike="noStrike" cap="none" spc="0">
                <a:solidFill>
                  <a:schemeClr val="tx1"/>
                </a:solidFill>
                <a:latin typeface="Verdana"/>
                <a:ea typeface="Verdana"/>
                <a:cs typeface="Verdana"/>
              </a:rPr>
              <a:t>Ressources et activités Moodle simples :</a:t>
            </a:r>
            <a:endParaRPr sz="1800" b="0" i="0" u="none" strike="noStrike" cap="none" spc="0">
              <a:solidFill>
                <a:schemeClr val="tx1"/>
              </a:solidFill>
              <a:latin typeface="Verdana"/>
              <a:cs typeface="Verdana"/>
            </a:endParaRPr>
          </a:p>
          <a:p>
            <a:pPr marL="683929" lvl="1" indent="-283879">
              <a:buFont typeface="Arial"/>
              <a:buChar char="•"/>
              <a:defRPr/>
            </a:pPr>
            <a:r>
              <a:rPr lang="fr-FR" sz="1800" b="0" i="0" u="none" strike="noStrike" cap="none" spc="0">
                <a:solidFill>
                  <a:schemeClr val="tx1"/>
                </a:solidFill>
                <a:latin typeface="Verdana"/>
                <a:ea typeface="Verdana"/>
                <a:cs typeface="Verdana"/>
              </a:rPr>
              <a:t>Pages</a:t>
            </a:r>
            <a:endParaRPr sz="1800" b="0" i="0" u="none" strike="noStrike" cap="none" spc="0">
              <a:solidFill>
                <a:schemeClr val="tx1"/>
              </a:solidFill>
              <a:latin typeface="Verdana"/>
              <a:ea typeface="Verdana"/>
              <a:cs typeface="Verdana"/>
            </a:endParaRPr>
          </a:p>
          <a:p>
            <a:pPr marL="683929" lvl="1" indent="-283879">
              <a:buFont typeface="Arial"/>
              <a:buChar char="•"/>
              <a:defRPr/>
            </a:pPr>
            <a:r>
              <a:rPr lang="fr-FR" sz="1800" b="0" i="0" u="none" strike="noStrike" cap="none" spc="0">
                <a:solidFill>
                  <a:schemeClr val="tx1"/>
                </a:solidFill>
                <a:latin typeface="Verdana"/>
                <a:ea typeface="Verdana"/>
                <a:cs typeface="Verdana"/>
              </a:rPr>
              <a:t>Étiquettes / Zones texte et média</a:t>
            </a:r>
            <a:endParaRPr sz="1800" b="0" i="0" u="none" strike="noStrike" cap="none" spc="0">
              <a:solidFill>
                <a:schemeClr val="tx1"/>
              </a:solidFill>
              <a:latin typeface="Verdana"/>
              <a:ea typeface="Verdana"/>
              <a:cs typeface="Verdana"/>
            </a:endParaRPr>
          </a:p>
          <a:p>
            <a:pPr marL="683929" lvl="1" indent="-283879">
              <a:buFont typeface="Arial"/>
              <a:buChar char="•"/>
              <a:defRPr/>
            </a:pPr>
            <a:r>
              <a:rPr lang="fr-FR" sz="1800" b="0" i="0" u="none" strike="noStrike" cap="none" spc="0">
                <a:solidFill>
                  <a:schemeClr val="tx1"/>
                </a:solidFill>
                <a:latin typeface="Verdana"/>
                <a:ea typeface="Verdana"/>
                <a:cs typeface="Verdana"/>
              </a:rPr>
              <a:t>Test</a:t>
            </a:r>
            <a:endParaRPr sz="1800" b="0" i="0" u="none" strike="noStrike" cap="none" spc="0">
              <a:solidFill>
                <a:schemeClr val="tx1"/>
              </a:solidFill>
              <a:latin typeface="Verdana"/>
              <a:ea typeface="Verdana"/>
              <a:cs typeface="Verdana"/>
            </a:endParaRPr>
          </a:p>
          <a:p>
            <a:pPr marL="683929" lvl="1" indent="-283879">
              <a:buFont typeface="Arial"/>
              <a:buChar char="•"/>
              <a:defRPr/>
            </a:pPr>
            <a:r>
              <a:rPr lang="fr-FR" sz="1800" b="0" i="0" u="none" strike="noStrike" cap="none" spc="0">
                <a:solidFill>
                  <a:schemeClr val="tx1"/>
                </a:solidFill>
                <a:latin typeface="Verdana"/>
                <a:ea typeface="Verdana"/>
                <a:cs typeface="Verdana"/>
              </a:rPr>
              <a:t>Activité choix de groupe (un peu moins simple...)</a:t>
            </a:r>
            <a:endParaRPr sz="1800" b="0" i="0" u="none" strike="noStrike" cap="none" spc="0">
              <a:solidFill>
                <a:schemeClr val="tx1"/>
              </a:solidFill>
              <a:latin typeface="Verdana"/>
              <a:cs typeface="Verdana"/>
            </a:endParaRPr>
          </a:p>
          <a:p>
            <a:pPr marL="283879" lvl="0" indent="-283879">
              <a:buFont typeface="Arial"/>
              <a:buChar char="•"/>
              <a:defRPr/>
            </a:pPr>
            <a:r>
              <a:rPr lang="fr-FR" sz="1800" b="0" i="0" u="none" strike="noStrike" cap="none" spc="0">
                <a:solidFill>
                  <a:schemeClr val="tx1"/>
                </a:solidFill>
                <a:latin typeface="Verdana"/>
                <a:ea typeface="Verdana"/>
                <a:cs typeface="Verdana"/>
              </a:rPr>
              <a:t>Et surtout des fonctionnalités basiques</a:t>
            </a:r>
            <a:endParaRPr sz="1800" b="0" i="0" u="none" strike="noStrike" cap="none" spc="0">
              <a:solidFill>
                <a:schemeClr val="tx1"/>
              </a:solidFill>
              <a:latin typeface="Verdana"/>
              <a:cs typeface="Verdana"/>
            </a:endParaRPr>
          </a:p>
          <a:p>
            <a:pPr marL="683929" lvl="1" indent="-283879">
              <a:buFont typeface="Arial"/>
              <a:buChar char="•"/>
              <a:defRPr/>
            </a:pPr>
            <a:r>
              <a:rPr lang="fr-FR" sz="1800" b="0" i="0" u="none" strike="noStrike" cap="none" spc="0">
                <a:solidFill>
                  <a:schemeClr val="tx1"/>
                </a:solidFill>
                <a:latin typeface="Verdana"/>
                <a:ea typeface="Verdana"/>
                <a:cs typeface="Verdana"/>
              </a:rPr>
              <a:t>Achèvements d’activité</a:t>
            </a:r>
          </a:p>
          <a:p>
            <a:pPr marL="683929" lvl="1" indent="-283879">
              <a:buFont typeface="Arial"/>
              <a:buChar char="•"/>
              <a:defRPr/>
            </a:pPr>
            <a:r>
              <a:rPr lang="fr-FR" sz="1800" b="0" i="0" u="none" strike="noStrike" cap="none" spc="0">
                <a:solidFill>
                  <a:schemeClr val="tx1"/>
                </a:solidFill>
                <a:latin typeface="Verdana"/>
                <a:ea typeface="Verdana"/>
                <a:cs typeface="Verdana"/>
              </a:rPr>
              <a:t>Conditions d’accès</a:t>
            </a:r>
          </a:p>
          <a:p>
            <a:pPr marL="683929" lvl="1" indent="-283879">
              <a:buFont typeface="Arial"/>
              <a:buChar char="•"/>
              <a:defRPr/>
            </a:pPr>
            <a:r>
              <a:rPr lang="fr-FR" sz="1800" b="0" i="0" u="none" strike="noStrike" cap="none" spc="0">
                <a:solidFill>
                  <a:schemeClr val="tx1"/>
                </a:solidFill>
                <a:latin typeface="Verdana"/>
                <a:ea typeface="Verdana"/>
                <a:cs typeface="Verdana"/>
              </a:rPr>
              <a:t>Dérogation (un peu moins basique...)</a:t>
            </a:r>
            <a:endParaRPr sz="1800" b="0" i="0" u="none" strike="noStrike" cap="none" spc="0">
              <a:solidFill>
                <a:schemeClr val="tx1"/>
              </a:solidFill>
              <a:latin typeface="Verdana"/>
              <a:cs typeface="Verdana"/>
            </a:endParaRPr>
          </a:p>
        </p:txBody>
      </p:sp>
      <p:pic>
        <p:nvPicPr>
          <p:cNvPr id="1832056562" name="Image 1832056561"/>
          <p:cNvPicPr>
            <a:picLocks noChangeAspect="1"/>
          </p:cNvPicPr>
          <p:nvPr/>
        </p:nvPicPr>
        <p:blipFill>
          <a:blip r:embed="rId3"/>
          <a:stretch/>
        </p:blipFill>
        <p:spPr bwMode="auto">
          <a:xfrm>
            <a:off x="5961911" y="3681572"/>
            <a:ext cx="5912443" cy="2554993"/>
          </a:xfrm>
          <a:prstGeom prst="rect">
            <a:avLst/>
          </a:prstGeom>
        </p:spPr>
      </p:pic>
      <p:pic>
        <p:nvPicPr>
          <p:cNvPr id="1343808981" name="Image 1343808980"/>
          <p:cNvPicPr>
            <a:picLocks noChangeAspect="1"/>
          </p:cNvPicPr>
          <p:nvPr/>
        </p:nvPicPr>
        <p:blipFill>
          <a:blip r:embed="rId4"/>
          <a:stretch/>
        </p:blipFill>
        <p:spPr bwMode="auto">
          <a:xfrm>
            <a:off x="5961911" y="2203461"/>
            <a:ext cx="5912443" cy="14781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93566301" name="Titre 10" descr="Zone de texte avec le titre conclusion."/>
          <p:cNvSpPr>
            <a:spLocks noGrp="1"/>
          </p:cNvSpPr>
          <p:nvPr>
            <p:ph type="title" hasCustomPrompt="1"/>
          </p:nvPr>
        </p:nvSpPr>
        <p:spPr bwMode="auto">
          <a:xfrm>
            <a:off x="1095" y="855689"/>
            <a:ext cx="12189807" cy="778932"/>
          </a:xfrm>
        </p:spPr>
        <p:txBody>
          <a:bodyPr>
            <a:noAutofit/>
          </a:bodyPr>
          <a:lstStyle>
            <a:lvl1pPr>
              <a:defRPr sz="4000">
                <a:latin typeface="Verdana"/>
                <a:ea typeface="Verdana"/>
              </a:defRPr>
            </a:lvl1pPr>
          </a:lstStyle>
          <a:p>
            <a:pPr>
              <a:defRPr/>
            </a:pPr>
            <a:r>
              <a:t>Quelques conseils</a:t>
            </a:r>
            <a:br>
              <a:rPr/>
            </a:br>
            <a:r>
              <a:t>pour un jeu sérieux réussi :</a:t>
            </a:r>
          </a:p>
        </p:txBody>
      </p:sp>
      <p:sp>
        <p:nvSpPr>
          <p:cNvPr id="1931918060" name="Espace réservé du texte 21" descr="Zone de texte à modifier."/>
          <p:cNvSpPr>
            <a:spLocks noGrp="1"/>
          </p:cNvSpPr>
          <p:nvPr>
            <p:ph type="body" sz="quarter" idx="20" hasCustomPrompt="1"/>
          </p:nvPr>
        </p:nvSpPr>
        <p:spPr bwMode="auto">
          <a:xfrm>
            <a:off x="4677976" y="2103545"/>
            <a:ext cx="7363145" cy="4371313"/>
          </a:xfrm>
        </p:spPr>
        <p:txBody>
          <a:bodyPr vertOverflow="overflow" horzOverflow="overflow" vert="horz" wrap="square" lIns="91440" tIns="45720" rIns="91440" bIns="45720" numCol="1" spcCol="0" rtlCol="0" fromWordArt="0" anchor="t" anchorCtr="0" forceAA="0" compatLnSpc="0">
            <a:normAutofit/>
          </a:bodyPr>
          <a:lstStyle>
            <a:lvl1pPr marL="0" indent="0" algn="l">
              <a:buNone/>
              <a:defRPr sz="2000" b="0">
                <a:latin typeface="Verdana"/>
                <a:ea typeface="Verdana"/>
              </a:defRPr>
            </a:lvl1pPr>
          </a:lstStyle>
          <a:p>
            <a:pPr>
              <a:defRPr/>
            </a:pPr>
            <a:r>
              <a:rPr sz="1900" b="1" i="0" u="none">
                <a:solidFill>
                  <a:srgbClr val="000000"/>
                </a:solidFill>
                <a:latin typeface="Verdana"/>
                <a:ea typeface="Verdana"/>
                <a:cs typeface="Verdana"/>
              </a:rPr>
              <a:t>1. Clarifier l’objectif</a:t>
            </a:r>
            <a:br>
              <a:rPr sz="1900" b="1" i="0" u="none">
                <a:solidFill>
                  <a:srgbClr val="000000"/>
                </a:solidFill>
                <a:latin typeface="Verdana"/>
                <a:ea typeface="Verdana"/>
                <a:cs typeface="Verdana"/>
              </a:rPr>
            </a:br>
            <a:r>
              <a:rPr sz="1900" b="0" i="0" u="none">
                <a:solidFill>
                  <a:srgbClr val="000000"/>
                </a:solidFill>
                <a:latin typeface="Verdana"/>
                <a:ea typeface="Verdana"/>
                <a:cs typeface="Verdana"/>
              </a:rPr>
              <a:t>Identifier la compétence visée puis concevoir le jeu </a:t>
            </a:r>
            <a:r>
              <a:rPr sz="1900" b="1" i="0" u="none">
                <a:solidFill>
                  <a:srgbClr val="000000"/>
                </a:solidFill>
                <a:latin typeface="Verdana"/>
                <a:ea typeface="Verdana"/>
                <a:cs typeface="Verdana"/>
              </a:rPr>
              <a:t>autour</a:t>
            </a:r>
            <a:r>
              <a:rPr sz="1900" b="0" i="0" u="none">
                <a:solidFill>
                  <a:srgbClr val="000000"/>
                </a:solidFill>
                <a:latin typeface="Verdana"/>
                <a:ea typeface="Verdana"/>
                <a:cs typeface="Verdana"/>
              </a:rPr>
              <a:t> de cet objectif (et non l’inverse)</a:t>
            </a:r>
            <a:endParaRPr sz="1900">
              <a:latin typeface="Verdana"/>
              <a:cs typeface="Verdana"/>
            </a:endParaRPr>
          </a:p>
          <a:p>
            <a:pPr>
              <a:defRPr/>
            </a:pPr>
            <a:r>
              <a:rPr sz="1900" b="1" i="0" u="none">
                <a:solidFill>
                  <a:srgbClr val="000000"/>
                </a:solidFill>
                <a:latin typeface="Verdana"/>
                <a:ea typeface="Verdana"/>
                <a:cs typeface="Verdana"/>
              </a:rPr>
              <a:t>2. Motiver les joueurs</a:t>
            </a:r>
            <a:endParaRPr sz="1900">
              <a:latin typeface="Verdana"/>
              <a:cs typeface="Verdana"/>
            </a:endParaRPr>
          </a:p>
          <a:p>
            <a:pPr marL="294893" indent="-294893">
              <a:buFont typeface="Arial"/>
              <a:buChar char="•"/>
              <a:defRPr/>
            </a:pPr>
            <a:r>
              <a:rPr sz="1900" b="0" i="0" u="none">
                <a:solidFill>
                  <a:srgbClr val="000000"/>
                </a:solidFill>
                <a:latin typeface="Verdana"/>
                <a:ea typeface="Verdana"/>
                <a:cs typeface="Verdana"/>
              </a:rPr>
              <a:t>Thème immersif (magie, pirate, SF…)</a:t>
            </a:r>
            <a:r>
              <a:rPr sz="1900">
                <a:latin typeface="Verdana"/>
                <a:ea typeface="Verdana"/>
                <a:cs typeface="Verdana"/>
              </a:rPr>
              <a:t> ; le joueur doit jouer un rôle</a:t>
            </a:r>
            <a:endParaRPr sz="1900">
              <a:latin typeface="Verdana"/>
              <a:cs typeface="Verdana"/>
            </a:endParaRPr>
          </a:p>
          <a:p>
            <a:pPr marL="294893" indent="-294893">
              <a:buFont typeface="Arial"/>
              <a:buChar char="•"/>
              <a:defRPr/>
            </a:pPr>
            <a:r>
              <a:rPr sz="1900" b="0" i="0" u="none">
                <a:solidFill>
                  <a:srgbClr val="000000"/>
                </a:solidFill>
                <a:latin typeface="Verdana"/>
                <a:ea typeface="Verdana"/>
                <a:cs typeface="Verdana"/>
              </a:rPr>
              <a:t>Inclure des récompenses, des éléments de surprises, des défis, etc.</a:t>
            </a:r>
            <a:endParaRPr sz="1900">
              <a:latin typeface="Verdana"/>
              <a:cs typeface="Verdana"/>
            </a:endParaRPr>
          </a:p>
          <a:p>
            <a:pPr>
              <a:defRPr/>
            </a:pPr>
            <a:r>
              <a:rPr sz="1900" b="1" i="0" u="none">
                <a:solidFill>
                  <a:srgbClr val="000000"/>
                </a:solidFill>
                <a:latin typeface="Verdana"/>
                <a:ea typeface="Verdana"/>
                <a:cs typeface="Verdana"/>
              </a:rPr>
              <a:t>3. Créer une ambiance</a:t>
            </a:r>
            <a:endParaRPr sz="1900" b="1" i="0" u="none">
              <a:solidFill>
                <a:srgbClr val="000000"/>
              </a:solidFill>
              <a:latin typeface="Verdana"/>
              <a:cs typeface="Verdana"/>
            </a:endParaRPr>
          </a:p>
          <a:p>
            <a:pPr marL="294893" indent="-294893">
              <a:buFont typeface="Arial"/>
              <a:buChar char="•"/>
              <a:defRPr/>
            </a:pPr>
            <a:r>
              <a:rPr sz="1900" b="0" i="0" u="none">
                <a:solidFill>
                  <a:srgbClr val="000000"/>
                </a:solidFill>
                <a:latin typeface="Verdana"/>
                <a:ea typeface="Verdana"/>
                <a:cs typeface="Verdana"/>
              </a:rPr>
              <a:t>Utiliser des images, vidéos, musiques, ambiances sonores...</a:t>
            </a:r>
            <a:endParaRPr sz="1900" b="0" i="0" u="none">
              <a:solidFill>
                <a:srgbClr val="000000"/>
              </a:solidFill>
              <a:latin typeface="Verdana"/>
              <a:cs typeface="Verdana"/>
            </a:endParaRPr>
          </a:p>
          <a:p>
            <a:pPr marL="294893" indent="-294893">
              <a:buFont typeface="Arial"/>
              <a:buChar char="•"/>
              <a:defRPr/>
            </a:pPr>
            <a:r>
              <a:rPr sz="1900" b="0" i="0" u="none">
                <a:solidFill>
                  <a:srgbClr val="000000"/>
                </a:solidFill>
                <a:latin typeface="Verdana"/>
                <a:ea typeface="Verdana"/>
                <a:cs typeface="Verdana"/>
              </a:rPr>
              <a:t>Choisir un ton assumé (humour, aventure, frisson…)</a:t>
            </a:r>
            <a:endParaRPr sz="1900" b="1" i="0" u="none">
              <a:solidFill>
                <a:srgbClr val="000000"/>
              </a:solidFill>
              <a:latin typeface="Verdana"/>
              <a:cs typeface="Verdana"/>
            </a:endParaRPr>
          </a:p>
        </p:txBody>
      </p:sp>
      <p:pic>
        <p:nvPicPr>
          <p:cNvPr id="1335664778" name="Image 1335664777"/>
          <p:cNvPicPr>
            <a:picLocks noChangeAspect="1"/>
          </p:cNvPicPr>
          <p:nvPr/>
        </p:nvPicPr>
        <p:blipFill>
          <a:blip r:embed="rId3"/>
          <a:stretch/>
        </p:blipFill>
        <p:spPr bwMode="auto">
          <a:xfrm>
            <a:off x="679611" y="2103545"/>
            <a:ext cx="3805723" cy="38057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38173314" name="Espace réservé du texte 2"/>
          <p:cNvSpPr>
            <a:spLocks noGrp="1"/>
          </p:cNvSpPr>
          <p:nvPr>
            <p:ph type="body" sz="quarter" idx="20"/>
          </p:nvPr>
        </p:nvSpPr>
        <p:spPr bwMode="auto">
          <a:xfrm>
            <a:off x="477357" y="1933574"/>
            <a:ext cx="10921278" cy="3952874"/>
          </a:xfrm>
        </p:spPr>
        <p:txBody>
          <a:bodyPr vertOverflow="overflow" horzOverflow="overflow" vert="horz" wrap="square" lIns="91440" tIns="45720" rIns="91440" bIns="45720" numCol="1" spcCol="0" rtlCol="0" fromWordArt="0" anchor="t" anchorCtr="0" forceAA="0" compatLnSpc="0">
            <a:normAutofit fontScale="95000" lnSpcReduction="1000"/>
          </a:bodyPr>
          <a:lstStyle/>
          <a:p>
            <a:pPr>
              <a:defRPr/>
            </a:pPr>
            <a:r>
              <a:rPr sz="2600"/>
              <a:t>Atelier moins orienté « pratique » dans Moodle, </a:t>
            </a:r>
            <a:br>
              <a:rPr sz="2600"/>
            </a:br>
            <a:r>
              <a:rPr sz="2600"/>
              <a:t>mais plus de la réflexion/conception/scénarisation</a:t>
            </a:r>
            <a:r>
              <a:rPr lang="fr-FR" sz="2600"/>
              <a:t> d’espace cours</a:t>
            </a:r>
          </a:p>
          <a:p>
            <a:pPr>
              <a:defRPr/>
            </a:pPr>
            <a:endParaRPr lang="fr-FR" sz="2600"/>
          </a:p>
          <a:p>
            <a:pPr>
              <a:defRPr/>
            </a:pPr>
            <a:r>
              <a:rPr lang="fr-FR" sz="2600"/>
              <a:t>4 tirages de cartes au sort par table :</a:t>
            </a:r>
          </a:p>
          <a:p>
            <a:pPr>
              <a:defRPr/>
            </a:pPr>
            <a:r>
              <a:rPr lang="fr-FR" sz="2600"/>
              <a:t>	- 1 Thème imposé (Rouge)</a:t>
            </a:r>
            <a:br>
              <a:rPr lang="fr-FR" sz="2600"/>
            </a:br>
            <a:r>
              <a:rPr lang="fr-FR" sz="2600"/>
              <a:t>	- 1 Format ludique imposé (Vert)</a:t>
            </a:r>
            <a:br>
              <a:rPr lang="fr-FR" sz="2600"/>
            </a:br>
            <a:r>
              <a:rPr lang="fr-FR" sz="2600"/>
              <a:t>	- 1 Activité Moodle imposée (Bleu)</a:t>
            </a:r>
            <a:br>
              <a:rPr lang="fr-FR" sz="2600"/>
            </a:br>
            <a:r>
              <a:rPr lang="fr-FR" sz="2600"/>
              <a:t>	- 1 Objectif pédagogique (Jaune)</a:t>
            </a:r>
          </a:p>
          <a:p>
            <a:pPr>
              <a:defRPr/>
            </a:pPr>
            <a:endParaRPr lang="fr-FR"/>
          </a:p>
          <a:p>
            <a:pPr>
              <a:defRPr/>
            </a:pPr>
            <a:endParaRPr lang="fr-FR"/>
          </a:p>
        </p:txBody>
      </p:sp>
      <p:pic>
        <p:nvPicPr>
          <p:cNvPr id="2006023730" name="Image 2006023729"/>
          <p:cNvPicPr>
            <a:picLocks noChangeAspect="1"/>
          </p:cNvPicPr>
          <p:nvPr/>
        </p:nvPicPr>
        <p:blipFill>
          <a:blip r:embed="rId3"/>
          <a:stretch/>
        </p:blipFill>
        <p:spPr bwMode="auto">
          <a:xfrm rot="20764779">
            <a:off x="8050148" y="3324067"/>
            <a:ext cx="3014357" cy="2125184"/>
          </a:xfrm>
          <a:prstGeom prst="rect">
            <a:avLst/>
          </a:prstGeom>
        </p:spPr>
      </p:pic>
      <p:sp>
        <p:nvSpPr>
          <p:cNvPr id="1168394094" name="ZoneTexte 1168394093"/>
          <p:cNvSpPr txBox="1"/>
          <p:nvPr/>
        </p:nvSpPr>
        <p:spPr bwMode="auto">
          <a:xfrm>
            <a:off x="3874583" y="645583"/>
            <a:ext cx="3964917" cy="8233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4800"/>
              <a:t>Atelier du jour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88105424" name="Titre 1"/>
          <p:cNvSpPr>
            <a:spLocks noGrp="1"/>
          </p:cNvSpPr>
          <p:nvPr>
            <p:ph type="title"/>
          </p:nvPr>
        </p:nvSpPr>
        <p:spPr bwMode="auto"/>
        <p:txBody>
          <a:bodyPr vertOverflow="overflow" horzOverflow="overflow" vert="horz" wrap="square" lIns="91440" tIns="45720" rIns="91440" bIns="45720" numCol="1" spcCol="0" rtlCol="0" fromWordArt="0" anchor="ctr" anchorCtr="0" forceAA="0" compatLnSpc="0">
            <a:normAutofit fontScale="95000"/>
          </a:bodyPr>
          <a:lstStyle/>
          <a:p>
            <a:pPr>
              <a:defRPr/>
            </a:pPr>
            <a:r>
              <a:rPr lang="fr-FR"/>
              <a:t>1 heure par table</a:t>
            </a:r>
          </a:p>
        </p:txBody>
      </p:sp>
      <p:sp>
        <p:nvSpPr>
          <p:cNvPr id="1225564187" name="Espace réservé du texte 2"/>
          <p:cNvSpPr>
            <a:spLocks noGrp="1"/>
          </p:cNvSpPr>
          <p:nvPr>
            <p:ph type="body" sz="quarter" idx="11"/>
          </p:nvPr>
        </p:nvSpPr>
        <p:spPr bwMode="auto"/>
        <p:txBody>
          <a:bodyPr>
            <a:normAutofit fontScale="92500" lnSpcReduction="20000"/>
          </a:bodyPr>
          <a:lstStyle/>
          <a:p>
            <a:pPr>
              <a:defRPr/>
            </a:pPr>
            <a:r>
              <a:rPr lang="fr-FR"/>
              <a:t>4 personnes par table</a:t>
            </a:r>
          </a:p>
        </p:txBody>
      </p:sp>
      <p:sp>
        <p:nvSpPr>
          <p:cNvPr id="2098707964" name="Espace réservé pour une image  3"/>
          <p:cNvSpPr>
            <a:spLocks noGrp="1"/>
          </p:cNvSpPr>
          <p:nvPr>
            <p:ph type="pic" sz="quarter" idx="12"/>
          </p:nvPr>
        </p:nvSpPr>
        <p:spPr bwMode="auto"/>
        <p:txBody>
          <a:bodyPr/>
          <a:lstStyle/>
          <a:p>
            <a:endParaRPr lang="fr-FR"/>
          </a:p>
        </p:txBody>
      </p:sp>
      <p:sp>
        <p:nvSpPr>
          <p:cNvPr id="1382730862" name="Espace réservé du texte 4"/>
          <p:cNvSpPr>
            <a:spLocks noGrp="1"/>
          </p:cNvSpPr>
          <p:nvPr>
            <p:ph type="body" sz="quarter" idx="13"/>
          </p:nvPr>
        </p:nvSpPr>
        <p:spPr bwMode="auto"/>
        <p:txBody>
          <a:bodyPr>
            <a:normAutofit/>
          </a:bodyPr>
          <a:lstStyle/>
          <a:p>
            <a:pPr>
              <a:defRPr/>
            </a:pPr>
            <a:r>
              <a:rPr lang="fr-FR" sz="2000" dirty="0"/>
              <a:t>Un temps de restitution par table à la fin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29171106" name="Espace réservé du texte 1"/>
          <p:cNvSpPr>
            <a:spLocks noGrp="1"/>
          </p:cNvSpPr>
          <p:nvPr>
            <p:ph type="body" sz="quarter" idx="10"/>
          </p:nvPr>
        </p:nvSpPr>
        <p:spPr bwMode="auto"/>
        <p:txBody>
          <a:bodyPr/>
          <a:lstStyle/>
          <a:p>
            <a:pPr>
              <a:defRPr/>
            </a:pPr>
            <a:endParaRPr lang="fr-FR"/>
          </a:p>
        </p:txBody>
      </p:sp>
      <p:sp>
        <p:nvSpPr>
          <p:cNvPr id="1998788836" name="Titre 2"/>
          <p:cNvSpPr>
            <a:spLocks noGrp="1"/>
          </p:cNvSpPr>
          <p:nvPr>
            <p:ph type="title"/>
          </p:nvPr>
        </p:nvSpPr>
        <p:spPr bwMode="auto"/>
        <p:txBody>
          <a:bodyPr/>
          <a:lstStyle/>
          <a:p>
            <a:pPr>
              <a:defRPr/>
            </a:pPr>
            <a:endParaRPr lang="fr-FR"/>
          </a:p>
        </p:txBody>
      </p:sp>
      <p:pic>
        <p:nvPicPr>
          <p:cNvPr id="1294064300" name="Image 1294064299"/>
          <p:cNvPicPr>
            <a:picLocks noChangeAspect="1"/>
          </p:cNvPicPr>
          <p:nvPr/>
        </p:nvPicPr>
        <p:blipFill>
          <a:blip r:embed="rId3"/>
          <a:stretch/>
        </p:blipFill>
        <p:spPr bwMode="auto">
          <a:xfrm>
            <a:off x="804499" y="642134"/>
            <a:ext cx="11350590" cy="56828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58162140" name="Image 558162139"/>
          <p:cNvPicPr>
            <a:picLocks noChangeAspect="1"/>
          </p:cNvPicPr>
          <p:nvPr/>
        </p:nvPicPr>
        <p:blipFill>
          <a:blip r:embed="rId3"/>
          <a:stretch/>
        </p:blipFill>
        <p:spPr bwMode="auto">
          <a:xfrm>
            <a:off x="2376994" y="984606"/>
            <a:ext cx="7648760" cy="53651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59824219" name="Image 1159824218"/>
          <p:cNvPicPr>
            <a:picLocks noChangeAspect="1"/>
          </p:cNvPicPr>
          <p:nvPr/>
        </p:nvPicPr>
        <p:blipFill>
          <a:blip r:embed="rId3"/>
          <a:stretch/>
        </p:blipFill>
        <p:spPr bwMode="auto">
          <a:xfrm>
            <a:off x="646864" y="707390"/>
            <a:ext cx="5032803" cy="5645493"/>
          </a:xfrm>
          <a:prstGeom prst="rect">
            <a:avLst/>
          </a:prstGeom>
        </p:spPr>
      </p:pic>
      <p:pic>
        <p:nvPicPr>
          <p:cNvPr id="1984554028" name="Image 1984554027"/>
          <p:cNvPicPr>
            <a:picLocks noChangeAspect="1"/>
          </p:cNvPicPr>
          <p:nvPr/>
        </p:nvPicPr>
        <p:blipFill>
          <a:blip r:embed="rId4"/>
          <a:stretch/>
        </p:blipFill>
        <p:spPr bwMode="auto">
          <a:xfrm>
            <a:off x="5406634" y="767291"/>
            <a:ext cx="6666436" cy="4868332"/>
          </a:xfrm>
          <a:prstGeom prst="rect">
            <a:avLst/>
          </a:prstGeom>
        </p:spPr>
      </p:pic>
      <p:sp>
        <p:nvSpPr>
          <p:cNvPr id="92246298" name="Rectangle 92246297"/>
          <p:cNvSpPr/>
          <p:nvPr/>
        </p:nvSpPr>
        <p:spPr bwMode="auto">
          <a:xfrm>
            <a:off x="11166093" y="1779322"/>
            <a:ext cx="463020" cy="257968"/>
          </a:xfrm>
          <a:prstGeom prst="rect">
            <a:avLst/>
          </a:prstGeom>
          <a:pattFill prst="dashUpDiag">
            <a:fgClr>
              <a:schemeClr val="tx1">
                <a:alpha val="70000"/>
              </a:schemeClr>
            </a:fgClr>
            <a:bgClr>
              <a:srgbClr val="FFFFFF">
                <a:alpha val="70000"/>
              </a:srgbClr>
            </a:bgClr>
          </a:pattFill>
          <a:ln w="12699"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877592441" name="Rectangle 1877592440"/>
          <p:cNvSpPr/>
          <p:nvPr/>
        </p:nvSpPr>
        <p:spPr bwMode="auto">
          <a:xfrm>
            <a:off x="5864490" y="4981044"/>
            <a:ext cx="463019" cy="92340"/>
          </a:xfrm>
          <a:prstGeom prst="rect">
            <a:avLst/>
          </a:prstGeom>
          <a:pattFill prst="dashUpDiag">
            <a:fgClr>
              <a:schemeClr val="tx1">
                <a:alpha val="70000"/>
              </a:schemeClr>
            </a:fgClr>
            <a:bgClr>
              <a:srgbClr val="FFFFFF">
                <a:alpha val="70000"/>
              </a:srgbClr>
            </a:bgClr>
          </a:pattFill>
          <a:ln w="12699"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319265948" name="Rectangle 319265947"/>
          <p:cNvSpPr/>
          <p:nvPr/>
        </p:nvSpPr>
        <p:spPr bwMode="auto">
          <a:xfrm>
            <a:off x="3526513" y="800628"/>
            <a:ext cx="859631" cy="5423694"/>
          </a:xfrm>
          <a:prstGeom prst="rect">
            <a:avLst/>
          </a:prstGeom>
          <a:pattFill prst="dashUpDiag">
            <a:fgClr>
              <a:schemeClr val="tx1">
                <a:alpha val="70000"/>
              </a:schemeClr>
            </a:fgClr>
            <a:bgClr>
              <a:srgbClr val="FFFFFF">
                <a:alpha val="70000"/>
              </a:srgbClr>
            </a:bgClr>
          </a:pattFill>
          <a:ln w="12699"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280</Words>
  <Application>Microsoft Macintosh PowerPoint</Application>
  <PresentationFormat>Grand écran</PresentationFormat>
  <Paragraphs>47</Paragraphs>
  <Slides>13</Slides>
  <Notes>12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Verdana</vt:lpstr>
      <vt:lpstr>Thème Office</vt:lpstr>
      <vt:lpstr>Jouer avec Moodle ? Détournons ses fonctionnalités de base pour enseigner autrement !</vt:lpstr>
      <vt:lpstr>Présentation PowerPoint</vt:lpstr>
      <vt:lpstr>Détourner Moodle, un exemple : Le cours dont vous êtes le héros</vt:lpstr>
      <vt:lpstr>Quelques conseils pour un jeu sérieux réussi :</vt:lpstr>
      <vt:lpstr>Présentation PowerPoint</vt:lpstr>
      <vt:lpstr>1 heure par table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MoodleMoot Paris 2025</dc:creator>
  <cp:keywords>Template;présentation;MM25</cp:keywords>
  <cp:lastModifiedBy>Kévin TREUSSIER</cp:lastModifiedBy>
  <cp:revision>140</cp:revision>
  <dcterms:created xsi:type="dcterms:W3CDTF">2025-01-27T14:26:24Z</dcterms:created>
  <dcterms:modified xsi:type="dcterms:W3CDTF">2025-07-01T15:02:48Z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D9674E3B-BA8F-47C7-8DD9-CDCE7E0F39D4</vt:lpwstr>
  </property>
  <property fmtid="{D5CDD505-2E9C-101B-9397-08002B2CF9AE}" pid="3" name="ArticulatePath">
    <vt:lpwstr>Présentation2</vt:lpwstr>
  </property>
</Properties>
</file>