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8" r:id="rId11"/>
    <p:sldId id="265" r:id="rId12"/>
    <p:sldId id="266" r:id="rId13"/>
    <p:sldId id="267" r:id="rId14"/>
  </p:sldIdLst>
  <p:sldSz cx="12192000" cy="6858000"/>
  <p:notesSz cx="6858000" cy="9144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50"/>
    <p:restoredTop sz="94456"/>
  </p:normalViewPr>
  <p:slideViewPr>
    <p:cSldViewPr snapToGrid="0">
      <p:cViewPr>
        <p:scale>
          <a:sx n="100" d="100"/>
          <a:sy n="100" d="100"/>
        </p:scale>
        <p:origin x="-912" y="-36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603316074"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1155948707"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1613171960"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1913168226"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199656674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1573859049"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56476252" name="Slide Image Placeholder 1"/>
          <p:cNvSpPr>
            <a:spLocks noGrp="1" noRot="1" noChangeAspect="1"/>
          </p:cNvSpPr>
          <p:nvPr>
            <p:ph type="sldImg"/>
          </p:nvPr>
        </p:nvSpPr>
        <p:spPr bwMode="auto"/>
      </p:sp>
      <p:sp>
        <p:nvSpPr>
          <p:cNvPr id="214954323" name="Notes Placeholder 2"/>
          <p:cNvSpPr>
            <a:spLocks noGrp="1"/>
          </p:cNvSpPr>
          <p:nvPr>
            <p:ph type="body" idx="1"/>
          </p:nvPr>
        </p:nvSpPr>
        <p:spPr bwMode="auto"/>
        <p:txBody>
          <a:bodyPr/>
          <a:lstStyle/>
          <a:p>
            <a:pPr>
              <a:defRPr/>
            </a:pPr>
            <a:endParaRPr/>
          </a:p>
        </p:txBody>
      </p:sp>
      <p:sp>
        <p:nvSpPr>
          <p:cNvPr id="1043056052" name="Slide Number Placeholder 3"/>
          <p:cNvSpPr>
            <a:spLocks noGrp="1"/>
          </p:cNvSpPr>
          <p:nvPr>
            <p:ph type="sldNum" sz="quarter" idx="10"/>
          </p:nvPr>
        </p:nvSpPr>
        <p:spPr bwMode="auto"/>
        <p:txBody>
          <a:bodyPr/>
          <a:lstStyle/>
          <a:p>
            <a:pPr>
              <a:defRPr/>
            </a:pPr>
            <a:fld id="{D68B4B0A-B1D7-1A1E-3DEA-C0166C63DC2D}"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09966624" name="Slide Image Placeholder 1"/>
          <p:cNvSpPr>
            <a:spLocks noGrp="1" noRot="1" noChangeAspect="1"/>
          </p:cNvSpPr>
          <p:nvPr>
            <p:ph type="sldImg"/>
          </p:nvPr>
        </p:nvSpPr>
        <p:spPr bwMode="auto"/>
      </p:sp>
      <p:sp>
        <p:nvSpPr>
          <p:cNvPr id="1367258706" name="Notes Placeholder 2"/>
          <p:cNvSpPr>
            <a:spLocks noGrp="1"/>
          </p:cNvSpPr>
          <p:nvPr>
            <p:ph type="body" idx="1"/>
          </p:nvPr>
        </p:nvSpPr>
        <p:spPr bwMode="auto"/>
        <p:txBody>
          <a:bodyPr/>
          <a:lstStyle/>
          <a:p>
            <a:pPr>
              <a:defRPr/>
            </a:pPr>
            <a:endParaRPr/>
          </a:p>
        </p:txBody>
      </p:sp>
      <p:sp>
        <p:nvSpPr>
          <p:cNvPr id="3977422" name="Slide Number Placeholder 3"/>
          <p:cNvSpPr>
            <a:spLocks noGrp="1"/>
          </p:cNvSpPr>
          <p:nvPr>
            <p:ph type="sldNum" sz="quarter" idx="10"/>
          </p:nvPr>
        </p:nvSpPr>
        <p:spPr bwMode="auto"/>
        <p:txBody>
          <a:bodyPr/>
          <a:lstStyle/>
          <a:p>
            <a:pPr>
              <a:defRPr/>
            </a:pPr>
            <a:fld id="{18CA7203-F075-DB17-1686-91E4E8394900}" type="slidenum">
              <a:rPr/>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43342088" name="Slide Image Placeholder 1"/>
          <p:cNvSpPr>
            <a:spLocks noGrp="1" noRot="1" noChangeAspect="1"/>
          </p:cNvSpPr>
          <p:nvPr>
            <p:ph type="sldImg"/>
          </p:nvPr>
        </p:nvSpPr>
        <p:spPr bwMode="auto"/>
      </p:sp>
      <p:sp>
        <p:nvSpPr>
          <p:cNvPr id="729986054" name="Notes Placeholder 2"/>
          <p:cNvSpPr>
            <a:spLocks noGrp="1"/>
          </p:cNvSpPr>
          <p:nvPr>
            <p:ph type="body" idx="1"/>
          </p:nvPr>
        </p:nvSpPr>
        <p:spPr bwMode="auto"/>
        <p:txBody>
          <a:bodyPr/>
          <a:lstStyle/>
          <a:p>
            <a:pPr>
              <a:defRPr/>
            </a:pPr>
            <a:endParaRPr/>
          </a:p>
        </p:txBody>
      </p:sp>
      <p:sp>
        <p:nvSpPr>
          <p:cNvPr id="1890174901" name="Slide Number Placeholder 3"/>
          <p:cNvSpPr>
            <a:spLocks noGrp="1"/>
          </p:cNvSpPr>
          <p:nvPr>
            <p:ph type="sldNum" sz="quarter" idx="10"/>
          </p:nvPr>
        </p:nvSpPr>
        <p:spPr bwMode="auto"/>
        <p:txBody>
          <a:bodyPr/>
          <a:lstStyle/>
          <a:p>
            <a:pPr>
              <a:defRPr/>
            </a:pPr>
            <a:fld id="{5BEE92F1-04E4-69A0-2FBA-3F439325344B}" type="slidenum">
              <a:rPr/>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27452169" name="Slide Image Placeholder 1"/>
          <p:cNvSpPr>
            <a:spLocks noGrp="1" noRot="1" noChangeAspect="1"/>
          </p:cNvSpPr>
          <p:nvPr>
            <p:ph type="sldImg"/>
          </p:nvPr>
        </p:nvSpPr>
        <p:spPr bwMode="auto"/>
      </p:sp>
      <p:sp>
        <p:nvSpPr>
          <p:cNvPr id="1838819626" name="Notes Placeholder 2"/>
          <p:cNvSpPr>
            <a:spLocks noGrp="1"/>
          </p:cNvSpPr>
          <p:nvPr>
            <p:ph type="body" idx="1"/>
          </p:nvPr>
        </p:nvSpPr>
        <p:spPr bwMode="auto"/>
        <p:txBody>
          <a:bodyPr/>
          <a:lstStyle/>
          <a:p>
            <a:pPr>
              <a:defRPr/>
            </a:pPr>
            <a:endParaRPr/>
          </a:p>
        </p:txBody>
      </p:sp>
      <p:sp>
        <p:nvSpPr>
          <p:cNvPr id="618680102" name="Slide Number Placeholder 3"/>
          <p:cNvSpPr>
            <a:spLocks noGrp="1"/>
          </p:cNvSpPr>
          <p:nvPr>
            <p:ph type="sldNum" sz="quarter" idx="10"/>
          </p:nvPr>
        </p:nvSpPr>
        <p:spPr bwMode="auto"/>
        <p:txBody>
          <a:bodyPr/>
          <a:lstStyle/>
          <a:p>
            <a:pPr>
              <a:defRPr/>
            </a:pPr>
            <a:fld id="{EF3E5983-80AD-04D3-1523-933331877274}" type="slidenum">
              <a:rPr/>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30963220" name="Slide Image Placeholder 1"/>
          <p:cNvSpPr>
            <a:spLocks noGrp="1" noRot="1" noChangeAspect="1"/>
          </p:cNvSpPr>
          <p:nvPr>
            <p:ph type="sldImg"/>
          </p:nvPr>
        </p:nvSpPr>
        <p:spPr bwMode="auto"/>
      </p:sp>
      <p:sp>
        <p:nvSpPr>
          <p:cNvPr id="707152313" name="Notes Placeholder 2"/>
          <p:cNvSpPr>
            <a:spLocks noGrp="1"/>
          </p:cNvSpPr>
          <p:nvPr>
            <p:ph type="body" idx="1"/>
          </p:nvPr>
        </p:nvSpPr>
        <p:spPr bwMode="auto"/>
        <p:txBody>
          <a:bodyPr/>
          <a:lstStyle/>
          <a:p>
            <a:pPr>
              <a:defRPr/>
            </a:pPr>
            <a:endParaRPr/>
          </a:p>
        </p:txBody>
      </p:sp>
      <p:sp>
        <p:nvSpPr>
          <p:cNvPr id="1751746898" name="Slide Number Placeholder 3"/>
          <p:cNvSpPr>
            <a:spLocks noGrp="1"/>
          </p:cNvSpPr>
          <p:nvPr>
            <p:ph type="sldNum" sz="quarter" idx="10"/>
          </p:nvPr>
        </p:nvSpPr>
        <p:spPr bwMode="auto"/>
        <p:txBody>
          <a:bodyPr/>
          <a:lstStyle/>
          <a:p>
            <a:pPr>
              <a:defRPr/>
            </a:pPr>
            <a:fld id="{753BB00D-7812-F271-9827-E454EA4A6E15}"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03999907" name="Slide Image Placeholder 1"/>
          <p:cNvSpPr>
            <a:spLocks noGrp="1" noRot="1" noChangeAspect="1"/>
          </p:cNvSpPr>
          <p:nvPr>
            <p:ph type="sldImg"/>
          </p:nvPr>
        </p:nvSpPr>
        <p:spPr bwMode="auto"/>
      </p:sp>
      <p:sp>
        <p:nvSpPr>
          <p:cNvPr id="535716082" name="Notes Placeholder 2"/>
          <p:cNvSpPr>
            <a:spLocks noGrp="1"/>
          </p:cNvSpPr>
          <p:nvPr>
            <p:ph type="body" idx="1"/>
          </p:nvPr>
        </p:nvSpPr>
        <p:spPr bwMode="auto"/>
        <p:txBody>
          <a:bodyPr/>
          <a:lstStyle/>
          <a:p>
            <a:pPr>
              <a:defRPr/>
            </a:pPr>
            <a:endParaRPr/>
          </a:p>
        </p:txBody>
      </p:sp>
      <p:sp>
        <p:nvSpPr>
          <p:cNvPr id="680323776" name="Slide Number Placeholder 3"/>
          <p:cNvSpPr>
            <a:spLocks noGrp="1"/>
          </p:cNvSpPr>
          <p:nvPr>
            <p:ph type="sldNum" sz="quarter" idx="10"/>
          </p:nvPr>
        </p:nvSpPr>
        <p:spPr bwMode="auto"/>
        <p:txBody>
          <a:bodyPr/>
          <a:lstStyle/>
          <a:p>
            <a:pPr>
              <a:defRPr/>
            </a:pPr>
            <a:fld id="{ED43F282-813E-A59F-C4F3-559436A49ADB}"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03105981" name="Slide Image Placeholder 1"/>
          <p:cNvSpPr>
            <a:spLocks noGrp="1" noRot="1" noChangeAspect="1"/>
          </p:cNvSpPr>
          <p:nvPr>
            <p:ph type="sldImg"/>
          </p:nvPr>
        </p:nvSpPr>
        <p:spPr bwMode="auto"/>
      </p:sp>
      <p:sp>
        <p:nvSpPr>
          <p:cNvPr id="632458366" name="Notes Placeholder 2"/>
          <p:cNvSpPr>
            <a:spLocks noGrp="1"/>
          </p:cNvSpPr>
          <p:nvPr>
            <p:ph type="body" idx="1"/>
          </p:nvPr>
        </p:nvSpPr>
        <p:spPr bwMode="auto"/>
        <p:txBody>
          <a:bodyPr/>
          <a:lstStyle/>
          <a:p>
            <a:pPr>
              <a:defRPr/>
            </a:pPr>
            <a:endParaRPr/>
          </a:p>
        </p:txBody>
      </p:sp>
      <p:sp>
        <p:nvSpPr>
          <p:cNvPr id="185926733" name="Slide Number Placeholder 3"/>
          <p:cNvSpPr>
            <a:spLocks noGrp="1"/>
          </p:cNvSpPr>
          <p:nvPr>
            <p:ph type="sldNum" sz="quarter" idx="10"/>
          </p:nvPr>
        </p:nvSpPr>
        <p:spPr bwMode="auto"/>
        <p:txBody>
          <a:bodyPr/>
          <a:lstStyle/>
          <a:p>
            <a:pPr>
              <a:defRPr/>
            </a:pPr>
            <a:fld id="{41E25152-0FB5-EBF1-7477-FF78EAC8B671}"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85562621" name="Slide Image Placeholder 1"/>
          <p:cNvSpPr>
            <a:spLocks noGrp="1" noRot="1" noChangeAspect="1"/>
          </p:cNvSpPr>
          <p:nvPr>
            <p:ph type="sldImg"/>
          </p:nvPr>
        </p:nvSpPr>
        <p:spPr bwMode="auto"/>
      </p:sp>
      <p:sp>
        <p:nvSpPr>
          <p:cNvPr id="1900571246" name="Notes Placeholder 2"/>
          <p:cNvSpPr>
            <a:spLocks noGrp="1"/>
          </p:cNvSpPr>
          <p:nvPr>
            <p:ph type="body" idx="1"/>
          </p:nvPr>
        </p:nvSpPr>
        <p:spPr bwMode="auto"/>
        <p:txBody>
          <a:bodyPr/>
          <a:lstStyle/>
          <a:p>
            <a:pPr>
              <a:defRPr/>
            </a:pPr>
            <a:endParaRPr/>
          </a:p>
        </p:txBody>
      </p:sp>
      <p:sp>
        <p:nvSpPr>
          <p:cNvPr id="635604511" name="Slide Number Placeholder 3"/>
          <p:cNvSpPr>
            <a:spLocks noGrp="1"/>
          </p:cNvSpPr>
          <p:nvPr>
            <p:ph type="sldNum" sz="quarter" idx="10"/>
          </p:nvPr>
        </p:nvSpPr>
        <p:spPr bwMode="auto"/>
        <p:txBody>
          <a:bodyPr/>
          <a:lstStyle/>
          <a:p>
            <a:pPr>
              <a:defRPr/>
            </a:pPr>
            <a:fld id="{1AFDF14F-9653-F671-9AAB-42814BA81CC1}"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72722225" name="Slide Image Placeholder 1"/>
          <p:cNvSpPr>
            <a:spLocks noGrp="1" noRot="1" noChangeAspect="1"/>
          </p:cNvSpPr>
          <p:nvPr>
            <p:ph type="sldImg"/>
          </p:nvPr>
        </p:nvSpPr>
        <p:spPr bwMode="auto"/>
      </p:sp>
      <p:sp>
        <p:nvSpPr>
          <p:cNvPr id="580468829" name="Notes Placeholder 2"/>
          <p:cNvSpPr>
            <a:spLocks noGrp="1"/>
          </p:cNvSpPr>
          <p:nvPr>
            <p:ph type="body" idx="1"/>
          </p:nvPr>
        </p:nvSpPr>
        <p:spPr bwMode="auto"/>
        <p:txBody>
          <a:bodyPr/>
          <a:lstStyle/>
          <a:p>
            <a:pPr>
              <a:defRPr/>
            </a:pPr>
            <a:endParaRPr/>
          </a:p>
        </p:txBody>
      </p:sp>
      <p:sp>
        <p:nvSpPr>
          <p:cNvPr id="371583717" name="Slide Number Placeholder 3"/>
          <p:cNvSpPr>
            <a:spLocks noGrp="1"/>
          </p:cNvSpPr>
          <p:nvPr>
            <p:ph type="sldNum" sz="quarter" idx="10"/>
          </p:nvPr>
        </p:nvSpPr>
        <p:spPr bwMode="auto"/>
        <p:txBody>
          <a:bodyPr/>
          <a:lstStyle/>
          <a:p>
            <a:pPr>
              <a:defRPr/>
            </a:pPr>
            <a:fld id="{8DDFFCAB-4EBB-B4D0-3C7A-37E5181BB961}"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29101808" name="Slide Image Placeholder 1"/>
          <p:cNvSpPr>
            <a:spLocks noGrp="1" noRot="1" noChangeAspect="1"/>
          </p:cNvSpPr>
          <p:nvPr>
            <p:ph type="sldImg"/>
          </p:nvPr>
        </p:nvSpPr>
        <p:spPr bwMode="auto"/>
      </p:sp>
      <p:sp>
        <p:nvSpPr>
          <p:cNvPr id="813071834" name="Notes Placeholder 2"/>
          <p:cNvSpPr>
            <a:spLocks noGrp="1"/>
          </p:cNvSpPr>
          <p:nvPr>
            <p:ph type="body" idx="1"/>
          </p:nvPr>
        </p:nvSpPr>
        <p:spPr bwMode="auto"/>
        <p:txBody>
          <a:bodyPr/>
          <a:lstStyle/>
          <a:p>
            <a:pPr>
              <a:defRPr/>
            </a:pPr>
            <a:endParaRPr/>
          </a:p>
        </p:txBody>
      </p:sp>
      <p:sp>
        <p:nvSpPr>
          <p:cNvPr id="1245490851" name="Slide Number Placeholder 3"/>
          <p:cNvSpPr>
            <a:spLocks noGrp="1"/>
          </p:cNvSpPr>
          <p:nvPr>
            <p:ph type="sldNum" sz="quarter" idx="10"/>
          </p:nvPr>
        </p:nvSpPr>
        <p:spPr bwMode="auto"/>
        <p:txBody>
          <a:bodyPr/>
          <a:lstStyle/>
          <a:p>
            <a:pPr>
              <a:defRPr/>
            </a:pPr>
            <a:fld id="{927BE438-6269-BDF8-44DD-21E2FAC606F6}"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83408567" name="Slide Image Placeholder 1"/>
          <p:cNvSpPr>
            <a:spLocks noGrp="1" noRot="1" noChangeAspect="1"/>
          </p:cNvSpPr>
          <p:nvPr>
            <p:ph type="sldImg"/>
          </p:nvPr>
        </p:nvSpPr>
        <p:spPr bwMode="auto"/>
      </p:sp>
      <p:sp>
        <p:nvSpPr>
          <p:cNvPr id="1200989338" name="Notes Placeholder 2"/>
          <p:cNvSpPr>
            <a:spLocks noGrp="1"/>
          </p:cNvSpPr>
          <p:nvPr>
            <p:ph type="body" idx="1"/>
          </p:nvPr>
        </p:nvSpPr>
        <p:spPr bwMode="auto"/>
        <p:txBody>
          <a:bodyPr/>
          <a:lstStyle/>
          <a:p>
            <a:pPr>
              <a:defRPr/>
            </a:pPr>
            <a:endParaRPr/>
          </a:p>
        </p:txBody>
      </p:sp>
      <p:sp>
        <p:nvSpPr>
          <p:cNvPr id="1867263609" name="Slide Number Placeholder 3"/>
          <p:cNvSpPr>
            <a:spLocks noGrp="1"/>
          </p:cNvSpPr>
          <p:nvPr>
            <p:ph type="sldNum" sz="quarter" idx="10"/>
          </p:nvPr>
        </p:nvSpPr>
        <p:spPr bwMode="auto"/>
        <p:txBody>
          <a:bodyPr/>
          <a:lstStyle/>
          <a:p>
            <a:pPr>
              <a:defRPr/>
            </a:pPr>
            <a:fld id="{51AA1B42-A53B-216D-72EA-0DA44057F817}"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17240749" name="Slide Image Placeholder 1"/>
          <p:cNvSpPr>
            <a:spLocks noGrp="1" noRot="1" noChangeAspect="1"/>
          </p:cNvSpPr>
          <p:nvPr>
            <p:ph type="sldImg"/>
          </p:nvPr>
        </p:nvSpPr>
        <p:spPr bwMode="auto"/>
      </p:sp>
      <p:sp>
        <p:nvSpPr>
          <p:cNvPr id="1273586644" name="Notes Placeholder 2"/>
          <p:cNvSpPr>
            <a:spLocks noGrp="1"/>
          </p:cNvSpPr>
          <p:nvPr>
            <p:ph type="body" idx="1"/>
          </p:nvPr>
        </p:nvSpPr>
        <p:spPr bwMode="auto"/>
        <p:txBody>
          <a:bodyPr/>
          <a:lstStyle/>
          <a:p>
            <a:pPr>
              <a:defRPr/>
            </a:pPr>
            <a:endParaRPr/>
          </a:p>
        </p:txBody>
      </p:sp>
      <p:sp>
        <p:nvSpPr>
          <p:cNvPr id="1316070222" name="Slide Number Placeholder 3"/>
          <p:cNvSpPr>
            <a:spLocks noGrp="1"/>
          </p:cNvSpPr>
          <p:nvPr>
            <p:ph type="sldNum" sz="quarter" idx="10"/>
          </p:nvPr>
        </p:nvSpPr>
        <p:spPr bwMode="auto"/>
        <p:txBody>
          <a:bodyPr/>
          <a:lstStyle/>
          <a:p>
            <a:pPr>
              <a:defRPr/>
            </a:pPr>
            <a:fld id="{F0821BA1-D60E-43F7-822C-DFECA9BF3BE6}"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1_Couverture vide">
    <p:bg>
      <p:bgPr>
        <a:blipFill>
          <a:blip r:embed="rId2">
            <a:lum/>
          </a:blip>
          <a:stretch/>
        </a:blipFill>
        <a:effectLst/>
      </p:bgPr>
    </p:bg>
    <p:spTree>
      <p:nvGrpSpPr>
        <p:cNvPr id="1" name=""/>
        <p:cNvGrpSpPr/>
        <p:nvPr/>
      </p:nvGrpSpPr>
      <p:grpSpPr bwMode="auto">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Introduction_nain">
    <p:bg>
      <p:bgPr>
        <a:blipFill>
          <a:blip r:embed="rId2">
            <a:lum/>
          </a:blip>
          <a:stretch/>
        </a:blipFill>
        <a:effectLst/>
      </p:bgPr>
    </p:bg>
    <p:spTree>
      <p:nvGrpSpPr>
        <p:cNvPr id="1" name=""/>
        <p:cNvGrpSpPr/>
        <p:nvPr/>
      </p:nvGrpSpPr>
      <p:grpSpPr bwMode="auto">
        <a:xfrm>
          <a:off x="0" y="0"/>
          <a:ext cx="0" cy="0"/>
          <a:chOff x="0" y="0"/>
          <a:chExt cx="0" cy="0"/>
        </a:xfrm>
      </p:grpSpPr>
      <p:sp>
        <p:nvSpPr>
          <p:cNvPr id="667757659" name="Titre 10" descr="Zone de texte avec le titre introduction."/>
          <p:cNvSpPr>
            <a:spLocks noGrp="1"/>
          </p:cNvSpPr>
          <p:nvPr>
            <p:ph type="title" hasCustomPrompt="1"/>
          </p:nvPr>
        </p:nvSpPr>
        <p:spPr bwMode="auto">
          <a:xfrm>
            <a:off x="1236131" y="824191"/>
            <a:ext cx="3393019" cy="778933"/>
          </a:xfrm>
        </p:spPr>
        <p:txBody>
          <a:bodyPr>
            <a:noAutofit/>
          </a:bodyPr>
          <a:lstStyle>
            <a:lvl1pPr>
              <a:defRPr sz="4000">
                <a:latin typeface="Verdana"/>
                <a:ea typeface="Verdana"/>
              </a:defRPr>
            </a:lvl1pPr>
          </a:lstStyle>
          <a:p>
            <a:pPr>
              <a:defRPr/>
            </a:pPr>
            <a:r>
              <a:rPr lang="fr-FR"/>
              <a:t>Introduction</a:t>
            </a:r>
            <a:endParaRPr/>
          </a:p>
        </p:txBody>
      </p:sp>
      <p:sp>
        <p:nvSpPr>
          <p:cNvPr id="456683625" name="Espace réservé du texte 21" descr="Zone de texte à modifier."/>
          <p:cNvSpPr>
            <a:spLocks noGrp="1"/>
          </p:cNvSpPr>
          <p:nvPr>
            <p:ph type="body" sz="quarter" idx="20" hasCustomPrompt="1"/>
          </p:nvPr>
        </p:nvSpPr>
        <p:spPr bwMode="auto">
          <a:xfrm>
            <a:off x="1236131" y="1933575"/>
            <a:ext cx="9719738" cy="3952875"/>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2_Introduction_Paris">
    <p:bg>
      <p:bgPr>
        <a:blipFill>
          <a:blip r:embed="rId2">
            <a:lum/>
          </a:blip>
          <a:stretch/>
        </a:blipFill>
        <a:effectLst/>
      </p:bgPr>
    </p:bg>
    <p:spTree>
      <p:nvGrpSpPr>
        <p:cNvPr id="1" name=""/>
        <p:cNvGrpSpPr/>
        <p:nvPr/>
      </p:nvGrpSpPr>
      <p:grpSpPr bwMode="auto">
        <a:xfrm>
          <a:off x="0" y="0"/>
          <a:ext cx="0" cy="0"/>
          <a:chOff x="0" y="0"/>
          <a:chExt cx="0" cy="0"/>
        </a:xfrm>
      </p:grpSpPr>
      <p:sp>
        <p:nvSpPr>
          <p:cNvPr id="1768277827" name="Titre 10" descr="Zone de texte avec le titre introduction."/>
          <p:cNvSpPr>
            <a:spLocks noGrp="1"/>
          </p:cNvSpPr>
          <p:nvPr>
            <p:ph type="title" hasCustomPrompt="1"/>
          </p:nvPr>
        </p:nvSpPr>
        <p:spPr bwMode="auto">
          <a:xfrm>
            <a:off x="1236131" y="824191"/>
            <a:ext cx="3393019" cy="778933"/>
          </a:xfrm>
        </p:spPr>
        <p:txBody>
          <a:bodyPr>
            <a:noAutofit/>
          </a:bodyPr>
          <a:lstStyle>
            <a:lvl1pPr>
              <a:defRPr sz="4000">
                <a:latin typeface="Verdana"/>
                <a:ea typeface="Verdana"/>
              </a:defRPr>
            </a:lvl1pPr>
          </a:lstStyle>
          <a:p>
            <a:pPr>
              <a:defRPr/>
            </a:pPr>
            <a:r>
              <a:rPr lang="fr-FR"/>
              <a:t>Introduction</a:t>
            </a:r>
            <a:endParaRPr/>
          </a:p>
        </p:txBody>
      </p:sp>
      <p:sp>
        <p:nvSpPr>
          <p:cNvPr id="1396861178" name="Espace réservé du texte 21" descr="Zone de texte à modifier."/>
          <p:cNvSpPr>
            <a:spLocks noGrp="1"/>
          </p:cNvSpPr>
          <p:nvPr>
            <p:ph type="body" sz="quarter" idx="20" hasCustomPrompt="1"/>
          </p:nvPr>
        </p:nvSpPr>
        <p:spPr bwMode="auto">
          <a:xfrm>
            <a:off x="1236131" y="1933575"/>
            <a:ext cx="9719738" cy="3952875"/>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Contenu textuel_nain">
    <p:bg>
      <p:bgPr>
        <a:blipFill>
          <a:blip r:embed="rId2">
            <a:lum/>
          </a:blip>
          <a:stretch/>
        </a:blipFill>
        <a:effectLst/>
      </p:bgPr>
    </p:bg>
    <p:spTree>
      <p:nvGrpSpPr>
        <p:cNvPr id="1" name=""/>
        <p:cNvGrpSpPr/>
        <p:nvPr/>
      </p:nvGrpSpPr>
      <p:grpSpPr bwMode="auto">
        <a:xfrm>
          <a:off x="0" y="0"/>
          <a:ext cx="0" cy="0"/>
          <a:chOff x="0" y="0"/>
          <a:chExt cx="0" cy="0"/>
        </a:xfrm>
      </p:grpSpPr>
      <p:sp>
        <p:nvSpPr>
          <p:cNvPr id="373796089" name="Espace réservé du texte 21" descr="Zone de texte à modifier."/>
          <p:cNvSpPr>
            <a:spLocks noGrp="1"/>
          </p:cNvSpPr>
          <p:nvPr>
            <p:ph type="body" sz="quarter" idx="20" hasCustomPrompt="1"/>
          </p:nvPr>
        </p:nvSpPr>
        <p:spPr bwMode="auto">
          <a:xfrm>
            <a:off x="1236131" y="2493818"/>
            <a:ext cx="9719738" cy="3392632"/>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a:p>
            <a:pPr lvl="0">
              <a:defRPr/>
            </a:pPr>
            <a:endParaRPr lang="fr-FR"/>
          </a:p>
          <a:p>
            <a:pPr lvl="0">
              <a:defRPr/>
            </a:pPr>
            <a:endParaRPr lang="fr-FR"/>
          </a:p>
        </p:txBody>
      </p:sp>
      <p:sp>
        <p:nvSpPr>
          <p:cNvPr id="1297213312" name="Titre 10" descr="Titre de la page."/>
          <p:cNvSpPr>
            <a:spLocks noGrp="1"/>
          </p:cNvSpPr>
          <p:nvPr>
            <p:ph type="title" hasCustomPrompt="1"/>
          </p:nvPr>
        </p:nvSpPr>
        <p:spPr bwMode="auto">
          <a:xfrm>
            <a:off x="1236131" y="824191"/>
            <a:ext cx="3593044" cy="778933"/>
          </a:xfrm>
        </p:spPr>
        <p:txBody>
          <a:bodyPr>
            <a:normAutofit/>
          </a:bodyPr>
          <a:lstStyle>
            <a:lvl1pPr>
              <a:defRPr sz="4000">
                <a:latin typeface="Verdana"/>
                <a:ea typeface="Verdana"/>
              </a:defRPr>
            </a:lvl1pPr>
          </a:lstStyle>
          <a:p>
            <a:pPr>
              <a:defRPr/>
            </a:pPr>
            <a:r>
              <a:rPr lang="fr-FR"/>
              <a:t>Lorem ipsum</a:t>
            </a:r>
            <a:endParaRPr/>
          </a:p>
        </p:txBody>
      </p:sp>
      <p:sp>
        <p:nvSpPr>
          <p:cNvPr id="1376329870" name="Espace réservé du texte 2" descr="Titre secondaire de la page."/>
          <p:cNvSpPr>
            <a:spLocks noGrp="1"/>
          </p:cNvSpPr>
          <p:nvPr>
            <p:ph type="body" sz="quarter" idx="11" hasCustomPrompt="1"/>
          </p:nvPr>
        </p:nvSpPr>
        <p:spPr bwMode="auto">
          <a:xfrm>
            <a:off x="1236663" y="1695450"/>
            <a:ext cx="3160712" cy="407988"/>
          </a:xfrm>
        </p:spPr>
        <p:txBody>
          <a:bodyPr anchor="ctr" anchorCtr="0"/>
          <a:lstStyle>
            <a:lvl1pPr marL="0" indent="0">
              <a:buNone/>
              <a:defRPr>
                <a:latin typeface="Verdana"/>
                <a:ea typeface="Verdana"/>
              </a:defRPr>
            </a:lvl1pPr>
          </a:lstStyle>
          <a:p>
            <a:pPr lvl="0">
              <a:defRPr/>
            </a:pPr>
            <a:r>
              <a:rPr lang="fr-FR"/>
              <a:t>Lorem ipsum</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Contenu_textuel_Paris">
    <p:bg>
      <p:bgPr>
        <a:blipFill>
          <a:blip r:embed="rId2">
            <a:lum/>
          </a:blip>
          <a:stretch/>
        </a:blipFill>
        <a:effectLst/>
      </p:bgPr>
    </p:bg>
    <p:spTree>
      <p:nvGrpSpPr>
        <p:cNvPr id="1" name=""/>
        <p:cNvGrpSpPr/>
        <p:nvPr/>
      </p:nvGrpSpPr>
      <p:grpSpPr bwMode="auto">
        <a:xfrm>
          <a:off x="0" y="0"/>
          <a:ext cx="0" cy="0"/>
          <a:chOff x="0" y="0"/>
          <a:chExt cx="0" cy="0"/>
        </a:xfrm>
      </p:grpSpPr>
      <p:sp>
        <p:nvSpPr>
          <p:cNvPr id="138628950" name="Espace réservé du texte 21" descr="Zone de texte à modifier."/>
          <p:cNvSpPr>
            <a:spLocks noGrp="1"/>
          </p:cNvSpPr>
          <p:nvPr>
            <p:ph type="body" sz="quarter" idx="20" hasCustomPrompt="1"/>
          </p:nvPr>
        </p:nvSpPr>
        <p:spPr bwMode="auto">
          <a:xfrm>
            <a:off x="1236131" y="2493818"/>
            <a:ext cx="9719738" cy="3392632"/>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p:txBody>
      </p:sp>
      <p:sp>
        <p:nvSpPr>
          <p:cNvPr id="1613197515" name="Titre 10" descr="Titre de la page."/>
          <p:cNvSpPr>
            <a:spLocks noGrp="1"/>
          </p:cNvSpPr>
          <p:nvPr>
            <p:ph type="title" hasCustomPrompt="1"/>
          </p:nvPr>
        </p:nvSpPr>
        <p:spPr bwMode="auto">
          <a:xfrm>
            <a:off x="1236131" y="824191"/>
            <a:ext cx="3593044" cy="778933"/>
          </a:xfrm>
        </p:spPr>
        <p:txBody>
          <a:bodyPr>
            <a:normAutofit/>
          </a:bodyPr>
          <a:lstStyle>
            <a:lvl1pPr>
              <a:defRPr sz="4000">
                <a:latin typeface="Verdana"/>
                <a:ea typeface="Verdana"/>
              </a:defRPr>
            </a:lvl1pPr>
          </a:lstStyle>
          <a:p>
            <a:pPr>
              <a:defRPr/>
            </a:pPr>
            <a:r>
              <a:rPr lang="fr-FR"/>
              <a:t>Lorem ipsum</a:t>
            </a:r>
            <a:endParaRPr/>
          </a:p>
        </p:txBody>
      </p:sp>
      <p:sp>
        <p:nvSpPr>
          <p:cNvPr id="1098269058" name="Espace réservé du texte 2" descr="Titre secondaire de la page."/>
          <p:cNvSpPr>
            <a:spLocks noGrp="1"/>
          </p:cNvSpPr>
          <p:nvPr>
            <p:ph type="body" sz="quarter" idx="11" hasCustomPrompt="1"/>
          </p:nvPr>
        </p:nvSpPr>
        <p:spPr bwMode="auto">
          <a:xfrm>
            <a:off x="1236663" y="1695450"/>
            <a:ext cx="3160712" cy="407988"/>
          </a:xfrm>
        </p:spPr>
        <p:txBody>
          <a:bodyPr anchor="ctr" anchorCtr="0"/>
          <a:lstStyle>
            <a:lvl1pPr marL="0" indent="0">
              <a:buNone/>
              <a:defRPr>
                <a:latin typeface="Verdana"/>
                <a:ea typeface="Verdana"/>
              </a:defRPr>
            </a:lvl1pPr>
          </a:lstStyle>
          <a:p>
            <a:pPr lvl="0">
              <a:defRPr/>
            </a:pPr>
            <a:r>
              <a:rPr lang="fr-FR"/>
              <a:t>Lorem ipsum</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Page texte vierge_nain">
    <p:bg>
      <p:bgPr>
        <a:blipFill>
          <a:blip r:embed="rId2">
            <a:lum/>
          </a:blip>
          <a:stretch/>
        </a:blipFill>
        <a:effectLst/>
      </p:bgPr>
    </p:bg>
    <p:spTree>
      <p:nvGrpSpPr>
        <p:cNvPr id="1" name=""/>
        <p:cNvGrpSpPr/>
        <p:nvPr/>
      </p:nvGrpSpPr>
      <p:grpSpPr bwMode="auto">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Page texte vierge_Paris">
    <p:bg>
      <p:bgPr>
        <a:blipFill>
          <a:blip r:embed="rId2">
            <a:lum/>
          </a:blip>
          <a:stretch/>
        </a:blipFill>
        <a:effectLst/>
      </p:bgPr>
    </p:bg>
    <p:spTree>
      <p:nvGrpSpPr>
        <p:cNvPr id="1" name=""/>
        <p:cNvGrpSpPr/>
        <p:nvPr/>
      </p:nvGrpSpPr>
      <p:grpSpPr bwMode="auto">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preserve="1" userDrawn="1">
  <p:cSld name="Image centrée_nain">
    <p:bg>
      <p:bgPr>
        <a:blipFill>
          <a:blip r:embed="rId2">
            <a:lum/>
          </a:blip>
          <a:stretch/>
        </a:blipFill>
        <a:effectLst/>
      </p:bgPr>
    </p:bg>
    <p:spTree>
      <p:nvGrpSpPr>
        <p:cNvPr id="1" name=""/>
        <p:cNvGrpSpPr/>
        <p:nvPr/>
      </p:nvGrpSpPr>
      <p:grpSpPr bwMode="auto">
        <a:xfrm>
          <a:off x="0" y="0"/>
          <a:ext cx="0" cy="0"/>
          <a:chOff x="0" y="0"/>
          <a:chExt cx="0" cy="0"/>
        </a:xfrm>
      </p:grpSpPr>
      <p:sp>
        <p:nvSpPr>
          <p:cNvPr id="1747308866"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130761127" name="Espace réservé du texte 2" descr="Titre secondaire de la page ou de la photo."/>
          <p:cNvSpPr>
            <a:spLocks noGrp="1"/>
          </p:cNvSpPr>
          <p:nvPr>
            <p:ph type="body" sz="quarter" idx="11" hasCustomPrompt="1"/>
          </p:nvPr>
        </p:nvSpPr>
        <p:spPr bwMode="auto">
          <a:xfrm>
            <a:off x="3186906" y="1746725"/>
            <a:ext cx="5818187" cy="407988"/>
          </a:xfrm>
        </p:spPr>
        <p:txBody>
          <a:bodyPr anchor="ctr" anchorCtr="0"/>
          <a:lstStyle>
            <a:lvl1pPr marL="0" indent="0" algn="ctr">
              <a:buNone/>
              <a:defRPr>
                <a:latin typeface="Verdana"/>
                <a:ea typeface="Verdana"/>
              </a:defRPr>
            </a:lvl1pPr>
          </a:lstStyle>
          <a:p>
            <a:pPr lvl="0">
              <a:defRPr/>
            </a:pPr>
            <a:r>
              <a:rPr lang="fr-FR"/>
              <a:t>Lorem ipsum</a:t>
            </a:r>
            <a:endParaRPr/>
          </a:p>
        </p:txBody>
      </p:sp>
      <p:sp>
        <p:nvSpPr>
          <p:cNvPr id="108491924" name="Espace réservé pour une image  3" descr="Zone pour ajouter une photo Par défaut, il y a la photo d'un poisson rouge dans un bocal."/>
          <p:cNvSpPr>
            <a:spLocks noGrp="1"/>
          </p:cNvSpPr>
          <p:nvPr>
            <p:ph type="pic" sz="quarter" idx="12" hasCustomPrompt="1"/>
          </p:nvPr>
        </p:nvSpPr>
        <p:spPr bwMode="auto">
          <a:xfrm>
            <a:off x="3186906" y="2427315"/>
            <a:ext cx="5818187" cy="3400917"/>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363146624"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3186905" y="6002310"/>
            <a:ext cx="5818187" cy="407988"/>
          </a:xfrm>
        </p:spPr>
        <p:txBody>
          <a:bodyPr>
            <a:normAutofit/>
          </a:bodyPr>
          <a:lstStyle>
            <a:lvl1pPr marL="0" indent="0" algn="l">
              <a:buNone/>
              <a:defRPr sz="1200" i="1">
                <a:latin typeface="Verdana"/>
                <a:ea typeface="Verdana"/>
              </a:defRPr>
            </a:lvl1pPr>
          </a:lstStyle>
          <a:p>
            <a:pPr lvl="0">
              <a:defRPr/>
            </a:pPr>
            <a:r>
              <a:rPr lang="fr-FR"/>
              <a:t>Image par Siva prasad de Pixabay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preserve="1" userDrawn="1">
  <p:cSld name="Image centrée_Paris">
    <p:bg>
      <p:bgPr>
        <a:blipFill>
          <a:blip r:embed="rId2">
            <a:lum/>
          </a:blip>
          <a:stretch/>
        </a:blipFill>
        <a:effectLst/>
      </p:bgPr>
    </p:bg>
    <p:spTree>
      <p:nvGrpSpPr>
        <p:cNvPr id="1" name=""/>
        <p:cNvGrpSpPr/>
        <p:nvPr/>
      </p:nvGrpSpPr>
      <p:grpSpPr bwMode="auto">
        <a:xfrm>
          <a:off x="0" y="0"/>
          <a:ext cx="0" cy="0"/>
          <a:chOff x="0" y="0"/>
          <a:chExt cx="0" cy="0"/>
        </a:xfrm>
      </p:grpSpPr>
      <p:sp>
        <p:nvSpPr>
          <p:cNvPr id="1130087712"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1213908638" name="Espace réservé du texte 2" descr="Titre secondaire de la page ou de la photo."/>
          <p:cNvSpPr>
            <a:spLocks noGrp="1"/>
          </p:cNvSpPr>
          <p:nvPr>
            <p:ph type="body" sz="quarter" idx="11" hasCustomPrompt="1"/>
          </p:nvPr>
        </p:nvSpPr>
        <p:spPr bwMode="auto">
          <a:xfrm>
            <a:off x="3186906" y="1746725"/>
            <a:ext cx="5818187" cy="407988"/>
          </a:xfrm>
        </p:spPr>
        <p:txBody>
          <a:bodyPr anchor="ctr" anchorCtr="0"/>
          <a:lstStyle>
            <a:lvl1pPr marL="0" indent="0" algn="ctr">
              <a:buNone/>
              <a:defRPr>
                <a:latin typeface="Verdana"/>
                <a:ea typeface="Verdana"/>
              </a:defRPr>
            </a:lvl1pPr>
          </a:lstStyle>
          <a:p>
            <a:pPr lvl="0">
              <a:defRPr/>
            </a:pPr>
            <a:r>
              <a:rPr lang="fr-FR"/>
              <a:t>Lorem ipsum</a:t>
            </a:r>
            <a:endParaRPr/>
          </a:p>
        </p:txBody>
      </p:sp>
      <p:sp>
        <p:nvSpPr>
          <p:cNvPr id="1291407298" name="Espace réservé pour une image  3" descr="Zone pour ajouter une photo Par défaut, il y a la photo d'un poisson rouge dans un bocal."/>
          <p:cNvSpPr>
            <a:spLocks noGrp="1"/>
          </p:cNvSpPr>
          <p:nvPr>
            <p:ph type="pic" sz="quarter" idx="12" hasCustomPrompt="1"/>
          </p:nvPr>
        </p:nvSpPr>
        <p:spPr bwMode="auto">
          <a:xfrm>
            <a:off x="3186906" y="2427315"/>
            <a:ext cx="5818187" cy="3400917"/>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867679524"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3186905" y="6002310"/>
            <a:ext cx="5818187" cy="407988"/>
          </a:xfrm>
        </p:spPr>
        <p:txBody>
          <a:bodyPr>
            <a:normAutofit/>
          </a:bodyPr>
          <a:lstStyle>
            <a:lvl1pPr marL="0" indent="0" algn="l">
              <a:buNone/>
              <a:defRPr sz="1200" i="1">
                <a:latin typeface="Verdana"/>
                <a:ea typeface="Verdana"/>
              </a:defRPr>
            </a:lvl1pPr>
          </a:lstStyle>
          <a:p>
            <a:pPr lvl="0">
              <a:defRPr/>
            </a:pPr>
            <a:r>
              <a:rPr lang="fr-FR"/>
              <a:t>Image par Siva prasad de Pixabay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preserve="1" userDrawn="1">
  <p:cSld name="Image à gauche_nain">
    <p:bg>
      <p:bgPr>
        <a:blipFill>
          <a:blip r:embed="rId2">
            <a:lum/>
          </a:blip>
          <a:stretch/>
        </a:blipFill>
        <a:effectLst/>
      </p:bgPr>
    </p:bg>
    <p:spTree>
      <p:nvGrpSpPr>
        <p:cNvPr id="1" name=""/>
        <p:cNvGrpSpPr/>
        <p:nvPr/>
      </p:nvGrpSpPr>
      <p:grpSpPr bwMode="auto">
        <a:xfrm>
          <a:off x="0" y="0"/>
          <a:ext cx="0" cy="0"/>
          <a:chOff x="0" y="0"/>
          <a:chExt cx="0" cy="0"/>
        </a:xfrm>
      </p:grpSpPr>
      <p:sp>
        <p:nvSpPr>
          <p:cNvPr id="2089302960"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1471478667" name="Espace réservé du texte 1" descr="Titre secondaire de la page ou de la photo."/>
          <p:cNvSpPr>
            <a:spLocks noGrp="1"/>
          </p:cNvSpPr>
          <p:nvPr>
            <p:ph type="body" sz="quarter" idx="11" hasCustomPrompt="1"/>
          </p:nvPr>
        </p:nvSpPr>
        <p:spPr bwMode="auto">
          <a:xfrm>
            <a:off x="6770778" y="2103546"/>
            <a:ext cx="4185091" cy="542990"/>
          </a:xfrm>
        </p:spPr>
        <p:txBody>
          <a:bodyPr anchor="ctr" anchorCtr="0">
            <a:normAutofit/>
          </a:bodyPr>
          <a:lstStyle>
            <a:lvl1pPr marL="0" indent="0">
              <a:buNone/>
              <a:defRPr sz="2000"/>
            </a:lvl1pPr>
          </a:lstStyle>
          <a:p>
            <a:pPr>
              <a:defRPr/>
            </a:pPr>
            <a:r>
              <a:rPr lang="fr-FR"/>
              <a:t>Lorem ipsum</a:t>
            </a:r>
            <a:endParaRPr/>
          </a:p>
        </p:txBody>
      </p:sp>
      <p:sp>
        <p:nvSpPr>
          <p:cNvPr id="1208189649" name="Espace réservé du texte 21" descr="Zone de texte à modifier."/>
          <p:cNvSpPr>
            <a:spLocks noGrp="1"/>
          </p:cNvSpPr>
          <p:nvPr>
            <p:ph type="body" sz="quarter" idx="20" hasCustomPrompt="1"/>
          </p:nvPr>
        </p:nvSpPr>
        <p:spPr bwMode="auto">
          <a:xfrm>
            <a:off x="6770778" y="2863516"/>
            <a:ext cx="4185092" cy="3022934"/>
          </a:xfrm>
        </p:spPr>
        <p:txBody>
          <a:bodyPr anchor="t" anchorCtr="0">
            <a:noAutofit/>
          </a:bodyPr>
          <a:lstStyle>
            <a:lvl1pPr marL="0" indent="0" algn="l">
              <a:buNone/>
              <a:defRPr sz="18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a:t>
            </a:r>
            <a:endParaRPr/>
          </a:p>
          <a:p>
            <a:pPr lvl="0">
              <a:defRPr/>
            </a:pPr>
            <a:endParaRPr lang="fr-FR"/>
          </a:p>
          <a:p>
            <a:pPr lvl="0">
              <a:defRPr/>
            </a:pPr>
            <a:r>
              <a:rPr lang="fr-FR"/>
              <a:t>Nunc viverra imperdiet enim. Fusce est. Vivamus a tellus.</a:t>
            </a:r>
            <a:endParaRPr/>
          </a:p>
          <a:p>
            <a:pPr lvl="0">
              <a:defRPr/>
            </a:pPr>
            <a:endParaRPr lang="fr-FR"/>
          </a:p>
        </p:txBody>
      </p:sp>
      <p:sp>
        <p:nvSpPr>
          <p:cNvPr id="922407037" name="Espace réservé pour une image  3" descr="Zone pour ajouter une photo Par défaut, il y a la photo d'un poisson rouge dans un bocal."/>
          <p:cNvSpPr>
            <a:spLocks noGrp="1"/>
          </p:cNvSpPr>
          <p:nvPr>
            <p:ph type="pic" sz="quarter" idx="21" hasCustomPrompt="1"/>
          </p:nvPr>
        </p:nvSpPr>
        <p:spPr bwMode="auto">
          <a:xfrm>
            <a:off x="1229848" y="2103546"/>
            <a:ext cx="5000239" cy="3249504"/>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1243822651"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1229848" y="5549078"/>
            <a:ext cx="5000240" cy="337372"/>
          </a:xfrm>
        </p:spPr>
        <p:txBody>
          <a:bodyPr anchor="ctr" anchorCtr="0">
            <a:normAutofit/>
          </a:bodyPr>
          <a:lstStyle>
            <a:lvl1pPr marL="0" indent="0" algn="l">
              <a:buNone/>
              <a:defRPr sz="1200" i="1">
                <a:latin typeface="Verdana"/>
                <a:ea typeface="Verdana"/>
              </a:defRPr>
            </a:lvl1pPr>
          </a:lstStyle>
          <a:p>
            <a:pPr lvl="0">
              <a:defRPr/>
            </a:pPr>
            <a:r>
              <a:rPr lang="fr-FR"/>
              <a:t>Image par Siva prasad de Pixabay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preserve="1" userDrawn="1">
  <p:cSld name="1_Image à gauche_paris">
    <p:bg>
      <p:bgPr>
        <a:blipFill>
          <a:blip r:embed="rId2">
            <a:lum/>
          </a:blip>
          <a:stretch/>
        </a:blipFill>
        <a:effectLst/>
      </p:bgPr>
    </p:bg>
    <p:spTree>
      <p:nvGrpSpPr>
        <p:cNvPr id="1" name=""/>
        <p:cNvGrpSpPr/>
        <p:nvPr/>
      </p:nvGrpSpPr>
      <p:grpSpPr bwMode="auto">
        <a:xfrm>
          <a:off x="0" y="0"/>
          <a:ext cx="0" cy="0"/>
          <a:chOff x="0" y="0"/>
          <a:chExt cx="0" cy="0"/>
        </a:xfrm>
      </p:grpSpPr>
      <p:sp>
        <p:nvSpPr>
          <p:cNvPr id="1757388145"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1004045702"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1236129" y="5549078"/>
            <a:ext cx="4993958" cy="337372"/>
          </a:xfrm>
        </p:spPr>
        <p:txBody>
          <a:bodyPr anchor="ctr" anchorCtr="0">
            <a:normAutofit/>
          </a:bodyPr>
          <a:lstStyle>
            <a:lvl1pPr marL="0" indent="0" algn="l">
              <a:buNone/>
              <a:defRPr sz="1200" i="1">
                <a:latin typeface="Verdana"/>
                <a:ea typeface="Verdana"/>
              </a:defRPr>
            </a:lvl1pPr>
          </a:lstStyle>
          <a:p>
            <a:pPr lvl="0">
              <a:defRPr/>
            </a:pPr>
            <a:r>
              <a:rPr lang="fr-FR"/>
              <a:t>Image par Siva prasad de Pixabay </a:t>
            </a:r>
            <a:endParaRPr/>
          </a:p>
        </p:txBody>
      </p:sp>
      <p:sp>
        <p:nvSpPr>
          <p:cNvPr id="1327933514" name="Espace réservé pour une image  3" descr="Zone pour ajouter une photo Par défaut, il y a la photo d'un poisson rouge dans un bocal."/>
          <p:cNvSpPr>
            <a:spLocks noGrp="1"/>
          </p:cNvSpPr>
          <p:nvPr>
            <p:ph type="pic" sz="quarter" idx="21" hasCustomPrompt="1"/>
          </p:nvPr>
        </p:nvSpPr>
        <p:spPr bwMode="auto">
          <a:xfrm>
            <a:off x="1236129" y="2103546"/>
            <a:ext cx="4993958" cy="3249504"/>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166720464" name="Espace réservé du texte 1" descr="Titre secondaire de la page ou de la photo."/>
          <p:cNvSpPr>
            <a:spLocks noGrp="1"/>
          </p:cNvSpPr>
          <p:nvPr>
            <p:ph type="body" sz="quarter" idx="11" hasCustomPrompt="1"/>
          </p:nvPr>
        </p:nvSpPr>
        <p:spPr bwMode="auto">
          <a:xfrm>
            <a:off x="6770779" y="2103546"/>
            <a:ext cx="4185090" cy="542990"/>
          </a:xfrm>
        </p:spPr>
        <p:txBody>
          <a:bodyPr anchor="ctr" anchorCtr="0">
            <a:normAutofit/>
          </a:bodyPr>
          <a:lstStyle>
            <a:lvl1pPr marL="0" indent="0">
              <a:buNone/>
              <a:defRPr sz="2000"/>
            </a:lvl1pPr>
          </a:lstStyle>
          <a:p>
            <a:pPr>
              <a:defRPr/>
            </a:pPr>
            <a:r>
              <a:rPr lang="fr-FR"/>
              <a:t>Lorem ipsum</a:t>
            </a:r>
            <a:endParaRPr/>
          </a:p>
        </p:txBody>
      </p:sp>
      <p:sp>
        <p:nvSpPr>
          <p:cNvPr id="1675180814" name="Espace réservé du texte 21" descr="Zone de texte à modifier."/>
          <p:cNvSpPr>
            <a:spLocks noGrp="1"/>
          </p:cNvSpPr>
          <p:nvPr>
            <p:ph type="body" sz="quarter" idx="20" hasCustomPrompt="1"/>
          </p:nvPr>
        </p:nvSpPr>
        <p:spPr bwMode="auto">
          <a:xfrm>
            <a:off x="6770778" y="2863516"/>
            <a:ext cx="4185092" cy="3022934"/>
          </a:xfrm>
        </p:spPr>
        <p:txBody>
          <a:bodyPr anchor="t" anchorCtr="0">
            <a:noAutofit/>
          </a:bodyPr>
          <a:lstStyle>
            <a:lvl1pPr marL="0" indent="0" algn="l">
              <a:buNone/>
              <a:defRPr sz="18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a:t>
            </a:r>
            <a:endParaRPr/>
          </a:p>
          <a:p>
            <a:pPr lvl="0">
              <a:defRPr/>
            </a:pPr>
            <a:endParaRPr lang="fr-FR"/>
          </a:p>
          <a:p>
            <a:pPr lvl="0">
              <a:defRPr/>
            </a:pPr>
            <a:r>
              <a:rPr lang="fr-FR"/>
              <a:t>Nunc viverra imperdiet enim. Fusce est. Vivamus a tellus.</a:t>
            </a:r>
            <a:endParaRPr/>
          </a:p>
          <a:p>
            <a:pPr lvl="0">
              <a:defRPr/>
            </a:pP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Couverture vide_stream">
    <p:bg>
      <p:bgPr>
        <a:blipFill>
          <a:blip r:embed="rId2">
            <a:lum/>
          </a:blip>
          <a:stretch/>
        </a:blipFill>
        <a:effectLst/>
      </p:bgPr>
    </p:bg>
    <p:spTree>
      <p:nvGrpSpPr>
        <p:cNvPr id="1" name=""/>
        <p:cNvGrpSpPr/>
        <p:nvPr/>
      </p:nvGrpSpPr>
      <p:grpSpPr bwMode="auto">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preserve="1" userDrawn="1">
  <p:cSld name="Image à droite_nain">
    <p:bg>
      <p:bgPr>
        <a:blipFill>
          <a:blip r:embed="rId2">
            <a:lum/>
          </a:blip>
          <a:stretch/>
        </a:blipFill>
        <a:effectLst/>
      </p:bgPr>
    </p:bg>
    <p:spTree>
      <p:nvGrpSpPr>
        <p:cNvPr id="1" name=""/>
        <p:cNvGrpSpPr/>
        <p:nvPr/>
      </p:nvGrpSpPr>
      <p:grpSpPr bwMode="auto">
        <a:xfrm>
          <a:off x="0" y="0"/>
          <a:ext cx="0" cy="0"/>
          <a:chOff x="0" y="0"/>
          <a:chExt cx="0" cy="0"/>
        </a:xfrm>
      </p:grpSpPr>
      <p:sp>
        <p:nvSpPr>
          <p:cNvPr id="153561104"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713977199"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5961912" y="5480604"/>
            <a:ext cx="4993955" cy="337372"/>
          </a:xfrm>
        </p:spPr>
        <p:txBody>
          <a:bodyPr anchor="ctr" anchorCtr="0">
            <a:normAutofit/>
          </a:bodyPr>
          <a:lstStyle>
            <a:lvl1pPr marL="0" indent="0" algn="l">
              <a:buNone/>
              <a:defRPr sz="1200" i="1">
                <a:latin typeface="Verdana"/>
                <a:ea typeface="Verdana"/>
              </a:defRPr>
            </a:lvl1pPr>
          </a:lstStyle>
          <a:p>
            <a:pPr lvl="0">
              <a:defRPr/>
            </a:pPr>
            <a:r>
              <a:rPr lang="fr-FR"/>
              <a:t>Image par Siva prasad de Pixabay </a:t>
            </a:r>
            <a:endParaRPr/>
          </a:p>
        </p:txBody>
      </p:sp>
      <p:sp>
        <p:nvSpPr>
          <p:cNvPr id="1431392404" name="Espace réservé pour une image  3" descr="Zone pour ajouter une photo Par défaut, il y a la photo d'un poisson rouge dans un bocal."/>
          <p:cNvSpPr>
            <a:spLocks noGrp="1"/>
          </p:cNvSpPr>
          <p:nvPr>
            <p:ph type="pic" sz="quarter" idx="21" hasCustomPrompt="1"/>
          </p:nvPr>
        </p:nvSpPr>
        <p:spPr bwMode="auto">
          <a:xfrm>
            <a:off x="5961912" y="2103546"/>
            <a:ext cx="4993955" cy="3249504"/>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31086543" name="Espace réservé du texte 1" descr="Titre secondaire de la page ou de la photo."/>
          <p:cNvSpPr>
            <a:spLocks noGrp="1"/>
          </p:cNvSpPr>
          <p:nvPr>
            <p:ph type="body" sz="quarter" idx="11" hasCustomPrompt="1"/>
          </p:nvPr>
        </p:nvSpPr>
        <p:spPr bwMode="auto">
          <a:xfrm>
            <a:off x="1236128" y="2103546"/>
            <a:ext cx="4185093" cy="542990"/>
          </a:xfrm>
        </p:spPr>
        <p:txBody>
          <a:bodyPr anchor="ctr" anchorCtr="0">
            <a:normAutofit/>
          </a:bodyPr>
          <a:lstStyle>
            <a:lvl1pPr marL="0" indent="0">
              <a:buNone/>
              <a:defRPr sz="2000"/>
            </a:lvl1pPr>
          </a:lstStyle>
          <a:p>
            <a:pPr>
              <a:defRPr/>
            </a:pPr>
            <a:r>
              <a:rPr lang="fr-FR"/>
              <a:t>Lorem ipsum</a:t>
            </a:r>
            <a:endParaRPr/>
          </a:p>
        </p:txBody>
      </p:sp>
      <p:sp>
        <p:nvSpPr>
          <p:cNvPr id="653940704" name="Espace réservé du texte 21" descr="Zone de texte à modifier."/>
          <p:cNvSpPr>
            <a:spLocks noGrp="1"/>
          </p:cNvSpPr>
          <p:nvPr>
            <p:ph type="body" sz="quarter" idx="20" hasCustomPrompt="1"/>
          </p:nvPr>
        </p:nvSpPr>
        <p:spPr bwMode="auto">
          <a:xfrm>
            <a:off x="1236131" y="2795041"/>
            <a:ext cx="4185092" cy="3022934"/>
          </a:xfrm>
        </p:spPr>
        <p:txBody>
          <a:bodyPr anchor="t" anchorCtr="0">
            <a:noAutofit/>
          </a:bodyPr>
          <a:lstStyle>
            <a:lvl1pPr marL="0" indent="0" algn="l">
              <a:buNone/>
              <a:defRPr sz="18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a:t>
            </a:r>
            <a:endParaRPr/>
          </a:p>
          <a:p>
            <a:pPr lvl="0">
              <a:defRPr/>
            </a:pPr>
            <a:endParaRPr lang="fr-FR"/>
          </a:p>
          <a:p>
            <a:pPr lvl="0">
              <a:defRPr/>
            </a:pPr>
            <a:r>
              <a:rPr lang="fr-FR"/>
              <a:t>Nunc viverra imperdiet enim. Fusce est. Vivamus a tellus.</a:t>
            </a:r>
            <a:endParaRPr/>
          </a:p>
          <a:p>
            <a:pPr lvl="0">
              <a:defRPr/>
            </a:pPr>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preserve="1" userDrawn="1">
  <p:cSld name="Image à droite_Paris">
    <p:bg>
      <p:bgPr>
        <a:blipFill>
          <a:blip r:embed="rId2">
            <a:lum/>
          </a:blip>
          <a:stretch/>
        </a:blipFill>
        <a:effectLst/>
      </p:bgPr>
    </p:bg>
    <p:spTree>
      <p:nvGrpSpPr>
        <p:cNvPr id="1" name=""/>
        <p:cNvGrpSpPr/>
        <p:nvPr/>
      </p:nvGrpSpPr>
      <p:grpSpPr bwMode="auto">
        <a:xfrm>
          <a:off x="0" y="0"/>
          <a:ext cx="0" cy="0"/>
          <a:chOff x="0" y="0"/>
          <a:chExt cx="0" cy="0"/>
        </a:xfrm>
      </p:grpSpPr>
      <p:sp>
        <p:nvSpPr>
          <p:cNvPr id="848328911" name="Titre 10" descr="Titre de la page ou de la photo."/>
          <p:cNvSpPr>
            <a:spLocks noGrp="1"/>
          </p:cNvSpPr>
          <p:nvPr>
            <p:ph type="title" hasCustomPrompt="1"/>
          </p:nvPr>
        </p:nvSpPr>
        <p:spPr bwMode="auto">
          <a:xfrm>
            <a:off x="3186906" y="855690"/>
            <a:ext cx="5818187" cy="778933"/>
          </a:xfrm>
        </p:spPr>
        <p:txBody>
          <a:bodyPr>
            <a:normAutofit/>
          </a:bodyPr>
          <a:lstStyle>
            <a:lvl1pPr algn="ctr">
              <a:defRPr sz="4000">
                <a:latin typeface="Verdana"/>
                <a:ea typeface="Verdana"/>
              </a:defRPr>
            </a:lvl1pPr>
          </a:lstStyle>
          <a:p>
            <a:pPr>
              <a:defRPr/>
            </a:pPr>
            <a:r>
              <a:rPr lang="fr-FR"/>
              <a:t>Lorem ipsum</a:t>
            </a:r>
            <a:endParaRPr/>
          </a:p>
        </p:txBody>
      </p:sp>
      <p:sp>
        <p:nvSpPr>
          <p:cNvPr id="1714141916" name="Espace réservé du texte 2" descr="Zone de texte pour la légende de la photo. Par défaut, il est écrit en italique &quot;Image par Siva prasad de Pixabay &quot;."/>
          <p:cNvSpPr>
            <a:spLocks noGrp="1"/>
          </p:cNvSpPr>
          <p:nvPr>
            <p:ph type="body" sz="quarter" idx="13" hasCustomPrompt="1"/>
          </p:nvPr>
        </p:nvSpPr>
        <p:spPr bwMode="auto">
          <a:xfrm>
            <a:off x="5961912" y="5480604"/>
            <a:ext cx="4993957" cy="337372"/>
          </a:xfrm>
        </p:spPr>
        <p:txBody>
          <a:bodyPr anchor="ctr" anchorCtr="0">
            <a:normAutofit/>
          </a:bodyPr>
          <a:lstStyle>
            <a:lvl1pPr marL="0" indent="0" algn="l">
              <a:buNone/>
              <a:defRPr sz="1200" i="1">
                <a:latin typeface="Verdana"/>
                <a:ea typeface="Verdana"/>
              </a:defRPr>
            </a:lvl1pPr>
          </a:lstStyle>
          <a:p>
            <a:pPr lvl="0">
              <a:defRPr/>
            </a:pPr>
            <a:r>
              <a:rPr lang="fr-FR"/>
              <a:t>Image par Siva prasad de Pixabay </a:t>
            </a:r>
            <a:endParaRPr/>
          </a:p>
        </p:txBody>
      </p:sp>
      <p:sp>
        <p:nvSpPr>
          <p:cNvPr id="352410536" name="Espace réservé pour une image  3" descr="Zone pour ajouter une photo Par défaut, il y a la photo d'un poisson rouge dans un bocal."/>
          <p:cNvSpPr>
            <a:spLocks noGrp="1"/>
          </p:cNvSpPr>
          <p:nvPr>
            <p:ph type="pic" sz="quarter" idx="21" hasCustomPrompt="1"/>
          </p:nvPr>
        </p:nvSpPr>
        <p:spPr bwMode="auto">
          <a:xfrm>
            <a:off x="5961912" y="2103546"/>
            <a:ext cx="4993957" cy="3249504"/>
          </a:xfrm>
          <a:prstGeom prst="rect">
            <a:avLst/>
          </a:prstGeom>
          <a:blipFill>
            <a:blip r:embed="rId3"/>
            <a:stretch/>
          </a:blipFill>
        </p:spPr>
        <p:txBody>
          <a:bodyPr>
            <a:normAutofit/>
          </a:bodyPr>
          <a:lstStyle>
            <a:lvl1pPr marL="0" indent="0">
              <a:buNone/>
              <a:defRPr sz="1600"/>
            </a:lvl1pPr>
          </a:lstStyle>
          <a:p>
            <a:pPr>
              <a:defRPr/>
            </a:pPr>
            <a:r>
              <a:rPr lang="fr-FR"/>
              <a:t>Cliquez sur l’icône pour ajouter une image</a:t>
            </a:r>
            <a:endParaRPr/>
          </a:p>
        </p:txBody>
      </p:sp>
      <p:sp>
        <p:nvSpPr>
          <p:cNvPr id="354035174" name="Espace réservé du texte 1" descr="Titre secondaire de la page ou de la photo."/>
          <p:cNvSpPr>
            <a:spLocks noGrp="1"/>
          </p:cNvSpPr>
          <p:nvPr>
            <p:ph type="body" sz="quarter" idx="11" hasCustomPrompt="1"/>
          </p:nvPr>
        </p:nvSpPr>
        <p:spPr bwMode="auto">
          <a:xfrm>
            <a:off x="1236129" y="2103546"/>
            <a:ext cx="4185091" cy="542990"/>
          </a:xfrm>
        </p:spPr>
        <p:txBody>
          <a:bodyPr anchor="ctr" anchorCtr="0">
            <a:normAutofit/>
          </a:bodyPr>
          <a:lstStyle>
            <a:lvl1pPr marL="0" indent="0">
              <a:buNone/>
              <a:defRPr sz="2000"/>
            </a:lvl1pPr>
          </a:lstStyle>
          <a:p>
            <a:pPr>
              <a:defRPr/>
            </a:pPr>
            <a:r>
              <a:rPr lang="fr-FR"/>
              <a:t>Lorem ipsum</a:t>
            </a:r>
            <a:endParaRPr/>
          </a:p>
        </p:txBody>
      </p:sp>
      <p:sp>
        <p:nvSpPr>
          <p:cNvPr id="302164335" name="Espace réservé du texte 21" descr="Zone de texte à modifier."/>
          <p:cNvSpPr>
            <a:spLocks noGrp="1"/>
          </p:cNvSpPr>
          <p:nvPr>
            <p:ph type="body" sz="quarter" idx="20" hasCustomPrompt="1"/>
          </p:nvPr>
        </p:nvSpPr>
        <p:spPr bwMode="auto">
          <a:xfrm>
            <a:off x="1236131" y="2863516"/>
            <a:ext cx="4185091" cy="3022934"/>
          </a:xfrm>
        </p:spPr>
        <p:txBody>
          <a:bodyPr anchor="t" anchorCtr="0">
            <a:noAutofit/>
          </a:bodyPr>
          <a:lstStyle>
            <a:lvl1pPr marL="0" indent="0" algn="l">
              <a:buNone/>
              <a:defRPr sz="18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a:t>
            </a:r>
            <a:endParaRPr/>
          </a:p>
          <a:p>
            <a:pPr lvl="0">
              <a:defRPr/>
            </a:pPr>
            <a:endParaRPr lang="fr-FR"/>
          </a:p>
          <a:p>
            <a:pPr lvl="0">
              <a:defRPr/>
            </a:pPr>
            <a:r>
              <a:rPr lang="fr-FR"/>
              <a:t>Nunc viverra imperdiet enim. Fusce est. Vivamus a tellus.</a:t>
            </a:r>
            <a:endParaRPr/>
          </a:p>
          <a:p>
            <a:pPr lvl="0">
              <a:defRPr/>
            </a:pPr>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preserve="1" userDrawn="1">
  <p:cSld name="2_Conclusion_nain">
    <p:bg>
      <p:bgPr>
        <a:blipFill>
          <a:blip r:embed="rId2">
            <a:lum/>
          </a:blip>
          <a:stretch/>
        </a:blipFill>
        <a:effectLst/>
      </p:bgPr>
    </p:bg>
    <p:spTree>
      <p:nvGrpSpPr>
        <p:cNvPr id="1" name=""/>
        <p:cNvGrpSpPr/>
        <p:nvPr/>
      </p:nvGrpSpPr>
      <p:grpSpPr bwMode="auto">
        <a:xfrm>
          <a:off x="0" y="0"/>
          <a:ext cx="0" cy="0"/>
          <a:chOff x="0" y="0"/>
          <a:chExt cx="0" cy="0"/>
        </a:xfrm>
      </p:grpSpPr>
      <p:sp>
        <p:nvSpPr>
          <p:cNvPr id="1057947687" name="Titre 10" descr="Zone de texte avec le titre conclusion."/>
          <p:cNvSpPr>
            <a:spLocks noGrp="1"/>
          </p:cNvSpPr>
          <p:nvPr>
            <p:ph type="title" hasCustomPrompt="1"/>
          </p:nvPr>
        </p:nvSpPr>
        <p:spPr bwMode="auto">
          <a:xfrm>
            <a:off x="1236131" y="824191"/>
            <a:ext cx="3393019" cy="778933"/>
          </a:xfrm>
        </p:spPr>
        <p:txBody>
          <a:bodyPr>
            <a:noAutofit/>
          </a:bodyPr>
          <a:lstStyle>
            <a:lvl1pPr>
              <a:defRPr sz="4000">
                <a:latin typeface="Verdana"/>
                <a:ea typeface="Verdana"/>
              </a:defRPr>
            </a:lvl1pPr>
          </a:lstStyle>
          <a:p>
            <a:pPr>
              <a:defRPr/>
            </a:pPr>
            <a:r>
              <a:rPr lang="fr-FR"/>
              <a:t>Conclusion</a:t>
            </a:r>
            <a:endParaRPr/>
          </a:p>
        </p:txBody>
      </p:sp>
      <p:sp>
        <p:nvSpPr>
          <p:cNvPr id="721577781" name="Espace réservé du texte 21" descr="Zone de texte à modifier."/>
          <p:cNvSpPr>
            <a:spLocks noGrp="1"/>
          </p:cNvSpPr>
          <p:nvPr>
            <p:ph type="body" sz="quarter" idx="20" hasCustomPrompt="1"/>
          </p:nvPr>
        </p:nvSpPr>
        <p:spPr bwMode="auto">
          <a:xfrm>
            <a:off x="1236131" y="1933575"/>
            <a:ext cx="9719738" cy="3952875"/>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preserve="1" userDrawn="1">
  <p:cSld name="Conclusion_Paris">
    <p:bg>
      <p:bgPr>
        <a:blipFill>
          <a:blip r:embed="rId2">
            <a:lum/>
          </a:blip>
          <a:stretch/>
        </a:blipFill>
        <a:effectLst/>
      </p:bgPr>
    </p:bg>
    <p:spTree>
      <p:nvGrpSpPr>
        <p:cNvPr id="1" name=""/>
        <p:cNvGrpSpPr/>
        <p:nvPr/>
      </p:nvGrpSpPr>
      <p:grpSpPr bwMode="auto">
        <a:xfrm>
          <a:off x="0" y="0"/>
          <a:ext cx="0" cy="0"/>
          <a:chOff x="0" y="0"/>
          <a:chExt cx="0" cy="0"/>
        </a:xfrm>
      </p:grpSpPr>
      <p:sp>
        <p:nvSpPr>
          <p:cNvPr id="869202523" name="Titre 10" descr="Zone de texte avec le titre conclusion."/>
          <p:cNvSpPr>
            <a:spLocks noGrp="1"/>
          </p:cNvSpPr>
          <p:nvPr>
            <p:ph type="title" hasCustomPrompt="1"/>
          </p:nvPr>
        </p:nvSpPr>
        <p:spPr bwMode="auto">
          <a:xfrm>
            <a:off x="1236131" y="824191"/>
            <a:ext cx="3393019" cy="778933"/>
          </a:xfrm>
        </p:spPr>
        <p:txBody>
          <a:bodyPr>
            <a:noAutofit/>
          </a:bodyPr>
          <a:lstStyle>
            <a:lvl1pPr>
              <a:defRPr sz="4000">
                <a:latin typeface="Verdana"/>
                <a:ea typeface="Verdana"/>
              </a:defRPr>
            </a:lvl1pPr>
          </a:lstStyle>
          <a:p>
            <a:pPr>
              <a:defRPr/>
            </a:pPr>
            <a:r>
              <a:rPr lang="fr-FR"/>
              <a:t>Conclusion</a:t>
            </a:r>
            <a:endParaRPr/>
          </a:p>
        </p:txBody>
      </p:sp>
      <p:sp>
        <p:nvSpPr>
          <p:cNvPr id="1628476833" name="Espace réservé du texte 21" descr="Zone de texte à modifier."/>
          <p:cNvSpPr>
            <a:spLocks noGrp="1"/>
          </p:cNvSpPr>
          <p:nvPr>
            <p:ph type="body" sz="quarter" idx="20" hasCustomPrompt="1"/>
          </p:nvPr>
        </p:nvSpPr>
        <p:spPr bwMode="auto">
          <a:xfrm>
            <a:off x="1236131" y="1933575"/>
            <a:ext cx="9719738" cy="3952875"/>
          </a:xfrm>
        </p:spPr>
        <p:txBody>
          <a:bodyPr anchor="t" anchorCtr="0">
            <a:normAutofit/>
          </a:bodyPr>
          <a:lstStyle>
            <a:lvl1pPr marL="0" indent="0" algn="l">
              <a:buNone/>
              <a:defRPr sz="2000" b="0">
                <a:latin typeface="Verdana"/>
                <a:ea typeface="Verdana"/>
              </a:defRPr>
            </a:lvl1pPr>
          </a:lstStyle>
          <a:p>
            <a:pPr lvl="0">
              <a:defRPr/>
            </a:pPr>
            <a:r>
              <a:rPr lang="fr-FR"/>
              <a:t>Lorem ipsum dolor sit amet, consectetuer adipiscing elit. Maecenas porttitor congue massa. Fusce posuere, magna sed pulvinar ultricies, purus lectus malesuada libero, sit amet commodo magna eros quis urna. Nunc viverra imperdiet enim. Fusce est. Vivamus a tellus. Pellentesque habitant morbi tristique senectus et netus et malesuada fames ac turpis egestas. Proin pharetra nonummy pede. Mauris et orci.</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preserve="1" userDrawn="1">
  <p:cSld name="3_Bilbiographie_fond blanc_nain">
    <p:bg>
      <p:bgPr>
        <a:blipFill>
          <a:blip r:embed="rId2">
            <a:lum/>
          </a:blip>
          <a:stretch/>
        </a:blipFill>
        <a:effectLst/>
      </p:bgPr>
    </p:bg>
    <p:spTree>
      <p:nvGrpSpPr>
        <p:cNvPr id="1" name=""/>
        <p:cNvGrpSpPr/>
        <p:nvPr/>
      </p:nvGrpSpPr>
      <p:grpSpPr bwMode="auto">
        <a:xfrm>
          <a:off x="0" y="0"/>
          <a:ext cx="0" cy="0"/>
          <a:chOff x="0" y="0"/>
          <a:chExt cx="0" cy="0"/>
        </a:xfrm>
      </p:grpSpPr>
      <p:sp>
        <p:nvSpPr>
          <p:cNvPr id="2086654756" name="Espace réservé du texte 1" descr="Zone de texte à modifier."/>
          <p:cNvSpPr>
            <a:spLocks noGrp="1"/>
          </p:cNvSpPr>
          <p:nvPr>
            <p:ph type="body" sz="quarter" idx="10" hasCustomPrompt="1"/>
          </p:nvPr>
        </p:nvSpPr>
        <p:spPr bwMode="auto">
          <a:xfrm>
            <a:off x="1236131" y="1953491"/>
            <a:ext cx="9719738" cy="4007042"/>
          </a:xfrm>
        </p:spPr>
        <p:txBody>
          <a:bodyPr>
            <a:normAutofit/>
          </a:bodyPr>
          <a:lstStyle>
            <a:lvl1pPr marL="0" indent="0">
              <a:buNone/>
              <a:defRPr sz="1800">
                <a:latin typeface="Verdana"/>
                <a:ea typeface="Verdana"/>
              </a:defRPr>
            </a:lvl1pPr>
          </a:lstStyle>
          <a:p>
            <a:pPr>
              <a:defRPr/>
            </a:pPr>
            <a:r>
              <a:rPr lang="fr-FR"/>
              <a:t>Jeunet, J.-P. (2001). </a:t>
            </a:r>
            <a:r>
              <a:rPr lang="fr-FR" i="1"/>
              <a:t>Le Fabuleux Destin d’Amélie Poulain : étude comparative des nains de jardin dans le cinéma français</a:t>
            </a:r>
            <a:r>
              <a:rPr lang="fr-FR"/>
              <a:t>. Paris : Éditions Montmartre Imaginaire.​</a:t>
            </a:r>
            <a:endParaRPr/>
          </a:p>
        </p:txBody>
      </p:sp>
      <p:sp>
        <p:nvSpPr>
          <p:cNvPr id="1866217111" name="Titre 10" descr="Zone de texte avec le titre Bibliographie."/>
          <p:cNvSpPr>
            <a:spLocks noGrp="1"/>
          </p:cNvSpPr>
          <p:nvPr>
            <p:ph type="title" hasCustomPrompt="1"/>
          </p:nvPr>
        </p:nvSpPr>
        <p:spPr bwMode="auto">
          <a:xfrm>
            <a:off x="1236131" y="824191"/>
            <a:ext cx="9719738" cy="778933"/>
          </a:xfrm>
        </p:spPr>
        <p:txBody>
          <a:bodyPr>
            <a:normAutofit/>
          </a:bodyPr>
          <a:lstStyle>
            <a:lvl1pPr algn="ctr">
              <a:defRPr sz="4000">
                <a:latin typeface="Verdana"/>
                <a:ea typeface="Verdana"/>
              </a:defRPr>
            </a:lvl1pPr>
          </a:lstStyle>
          <a:p>
            <a:pPr>
              <a:defRPr/>
            </a:pPr>
            <a:r>
              <a:rPr lang="fr-FR"/>
              <a:t>Bibliographie</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preserve="1" userDrawn="1">
  <p:cSld name="4_Bilbiographie_fond blanc_Paris">
    <p:bg>
      <p:bgPr>
        <a:blipFill>
          <a:blip r:embed="rId2">
            <a:lum/>
          </a:blip>
          <a:stretch/>
        </a:blipFill>
        <a:effectLst/>
      </p:bgPr>
    </p:bg>
    <p:spTree>
      <p:nvGrpSpPr>
        <p:cNvPr id="1" name=""/>
        <p:cNvGrpSpPr/>
        <p:nvPr/>
      </p:nvGrpSpPr>
      <p:grpSpPr bwMode="auto">
        <a:xfrm>
          <a:off x="0" y="0"/>
          <a:ext cx="0" cy="0"/>
          <a:chOff x="0" y="0"/>
          <a:chExt cx="0" cy="0"/>
        </a:xfrm>
      </p:grpSpPr>
      <p:sp>
        <p:nvSpPr>
          <p:cNvPr id="342847625" name="Espace réservé du texte 1" descr="Zone de texte à modifier."/>
          <p:cNvSpPr>
            <a:spLocks noGrp="1"/>
          </p:cNvSpPr>
          <p:nvPr>
            <p:ph type="body" sz="quarter" idx="10" hasCustomPrompt="1"/>
          </p:nvPr>
        </p:nvSpPr>
        <p:spPr bwMode="auto">
          <a:xfrm>
            <a:off x="1236131" y="1953491"/>
            <a:ext cx="9719738" cy="4007042"/>
          </a:xfrm>
        </p:spPr>
        <p:txBody>
          <a:bodyPr>
            <a:normAutofit/>
          </a:bodyPr>
          <a:lstStyle>
            <a:lvl1pPr marL="0" indent="0">
              <a:buNone/>
              <a:defRPr sz="1800">
                <a:latin typeface="Verdana"/>
                <a:ea typeface="Verdana"/>
              </a:defRPr>
            </a:lvl1pPr>
          </a:lstStyle>
          <a:p>
            <a:pPr>
              <a:defRPr/>
            </a:pPr>
            <a:r>
              <a:rPr lang="fr-FR"/>
              <a:t>Jeunet, J.-P. (2001). </a:t>
            </a:r>
            <a:r>
              <a:rPr lang="fr-FR" i="1"/>
              <a:t>Le Fabuleux Destin d’Amélie Poulain : étude comparative des nains de jardin dans le cinéma français</a:t>
            </a:r>
            <a:r>
              <a:rPr lang="fr-FR"/>
              <a:t>. Paris : Éditions Montmartre Imaginaire.​</a:t>
            </a:r>
            <a:endParaRPr/>
          </a:p>
        </p:txBody>
      </p:sp>
      <p:sp>
        <p:nvSpPr>
          <p:cNvPr id="1282973635" name="Titre 10" descr="Zone de texte avec le titre Bibliographie."/>
          <p:cNvSpPr>
            <a:spLocks noGrp="1"/>
          </p:cNvSpPr>
          <p:nvPr>
            <p:ph type="title" hasCustomPrompt="1"/>
          </p:nvPr>
        </p:nvSpPr>
        <p:spPr bwMode="auto">
          <a:xfrm>
            <a:off x="1236131" y="824191"/>
            <a:ext cx="9719738" cy="778933"/>
          </a:xfrm>
        </p:spPr>
        <p:txBody>
          <a:bodyPr>
            <a:normAutofit/>
          </a:bodyPr>
          <a:lstStyle>
            <a:lvl1pPr algn="ctr">
              <a:defRPr sz="4000">
                <a:latin typeface="Verdana"/>
                <a:ea typeface="Verdana"/>
              </a:defRPr>
            </a:lvl1pPr>
          </a:lstStyle>
          <a:p>
            <a:pPr>
              <a:defRPr/>
            </a:pPr>
            <a:r>
              <a:rPr lang="fr-FR"/>
              <a:t>Bibliographie</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preserve="1" userDrawn="1">
  <p:cSld name="Bibliographie_fond vert">
    <p:bg>
      <p:bgPr>
        <a:blipFill>
          <a:blip r:embed="rId2">
            <a:lum/>
          </a:blip>
          <a:stretch/>
        </a:blipFill>
        <a:effectLst/>
      </p:bgPr>
    </p:bg>
    <p:spTree>
      <p:nvGrpSpPr>
        <p:cNvPr id="1" name=""/>
        <p:cNvGrpSpPr/>
        <p:nvPr/>
      </p:nvGrpSpPr>
      <p:grpSpPr bwMode="auto">
        <a:xfrm>
          <a:off x="0" y="0"/>
          <a:ext cx="0" cy="0"/>
          <a:chOff x="0" y="0"/>
          <a:chExt cx="0" cy="0"/>
        </a:xfrm>
      </p:grpSpPr>
      <p:sp>
        <p:nvSpPr>
          <p:cNvPr id="2068740745" name="Espace réservé du texte 1" descr="Zone de texte à modifier."/>
          <p:cNvSpPr>
            <a:spLocks noGrp="1"/>
          </p:cNvSpPr>
          <p:nvPr>
            <p:ph type="body" sz="quarter" idx="10" hasCustomPrompt="1"/>
          </p:nvPr>
        </p:nvSpPr>
        <p:spPr bwMode="auto">
          <a:xfrm>
            <a:off x="1236131" y="1953491"/>
            <a:ext cx="9719738" cy="4007042"/>
          </a:xfrm>
        </p:spPr>
        <p:txBody>
          <a:bodyPr>
            <a:normAutofit/>
          </a:bodyPr>
          <a:lstStyle>
            <a:lvl1pPr marL="0" indent="0">
              <a:buNone/>
              <a:defRPr sz="1800">
                <a:latin typeface="Verdana"/>
                <a:ea typeface="Verdana"/>
              </a:defRPr>
            </a:lvl1pPr>
          </a:lstStyle>
          <a:p>
            <a:pPr>
              <a:defRPr/>
            </a:pPr>
            <a:r>
              <a:rPr lang="fr-FR"/>
              <a:t>Jeunet, J.-P. (2001). </a:t>
            </a:r>
            <a:r>
              <a:rPr lang="fr-FR" i="1"/>
              <a:t>Le Fabuleux Destin d’Amélie Poulain : étude comparative des nains de jardin dans le cinéma français</a:t>
            </a:r>
            <a:r>
              <a:rPr lang="fr-FR"/>
              <a:t>. Paris : Éditions Montmartre Imaginaire.​</a:t>
            </a:r>
            <a:endParaRPr/>
          </a:p>
        </p:txBody>
      </p:sp>
      <p:sp>
        <p:nvSpPr>
          <p:cNvPr id="986221031" name="Titre 10" descr="Zone de texte avec le titre Bibliographie."/>
          <p:cNvSpPr>
            <a:spLocks noGrp="1"/>
          </p:cNvSpPr>
          <p:nvPr>
            <p:ph type="title" hasCustomPrompt="1"/>
          </p:nvPr>
        </p:nvSpPr>
        <p:spPr bwMode="auto">
          <a:xfrm>
            <a:off x="1236131" y="824191"/>
            <a:ext cx="9719738" cy="778933"/>
          </a:xfrm>
        </p:spPr>
        <p:txBody>
          <a:bodyPr>
            <a:normAutofit/>
          </a:bodyPr>
          <a:lstStyle>
            <a:lvl1pPr algn="ctr">
              <a:defRPr sz="4000">
                <a:latin typeface="Verdana"/>
                <a:ea typeface="Verdana"/>
              </a:defRPr>
            </a:lvl1pPr>
          </a:lstStyle>
          <a:p>
            <a:pPr>
              <a:defRPr/>
            </a:pPr>
            <a:r>
              <a:rPr lang="fr-FR"/>
              <a:t>Bibliographie</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preserve="1" userDrawn="1">
  <p:cSld name="Contacts">
    <p:bg>
      <p:bgPr>
        <a:blipFill>
          <a:blip r:embed="rId2">
            <a:lum/>
          </a:blip>
          <a:stretch/>
        </a:blipFill>
        <a:effectLst/>
      </p:bgPr>
    </p:bg>
    <p:spTree>
      <p:nvGrpSpPr>
        <p:cNvPr id="1" name=""/>
        <p:cNvGrpSpPr/>
        <p:nvPr/>
      </p:nvGrpSpPr>
      <p:grpSpPr bwMode="auto">
        <a:xfrm>
          <a:off x="0" y="0"/>
          <a:ext cx="0" cy="0"/>
          <a:chOff x="0" y="0"/>
          <a:chExt cx="0" cy="0"/>
        </a:xfrm>
      </p:grpSpPr>
      <p:sp>
        <p:nvSpPr>
          <p:cNvPr id="959079380" name="Titre 1" descr="Zone de texte à modifier. Par défaut, le texte est &quot;Des questions? Des remarques?&quot;."/>
          <p:cNvSpPr>
            <a:spLocks noGrp="1"/>
          </p:cNvSpPr>
          <p:nvPr>
            <p:ph type="title" hasCustomPrompt="1"/>
          </p:nvPr>
        </p:nvSpPr>
        <p:spPr bwMode="auto">
          <a:xfrm>
            <a:off x="1236129" y="392568"/>
            <a:ext cx="9719739" cy="1098775"/>
          </a:xfrm>
        </p:spPr>
        <p:txBody>
          <a:bodyPr anchor="ctr" anchorCtr="1">
            <a:normAutofit/>
          </a:bodyPr>
          <a:lstStyle>
            <a:lvl1pPr algn="ctr">
              <a:defRPr sz="4000">
                <a:latin typeface="Verdana"/>
                <a:ea typeface="Verdana"/>
              </a:defRPr>
            </a:lvl1pPr>
          </a:lstStyle>
          <a:p>
            <a:pPr>
              <a:defRPr/>
            </a:pPr>
            <a:r>
              <a:rPr lang="fr-FR"/>
              <a:t>Des questions ? Des remarques ?</a:t>
            </a:r>
            <a:endParaRPr/>
          </a:p>
        </p:txBody>
      </p:sp>
      <p:sp>
        <p:nvSpPr>
          <p:cNvPr id="1359229676" name="Espace réservé du texte 4" descr="Zone de texte à modifier. Par défaut, le texte est &quot;Retrouvez nous sur notre espace de cours!&quot;."/>
          <p:cNvSpPr>
            <a:spLocks noGrp="1"/>
          </p:cNvSpPr>
          <p:nvPr>
            <p:ph type="body" sz="quarter" idx="10" hasCustomPrompt="1"/>
          </p:nvPr>
        </p:nvSpPr>
        <p:spPr bwMode="auto">
          <a:xfrm>
            <a:off x="1236129" y="1992313"/>
            <a:ext cx="9719740" cy="569912"/>
          </a:xfrm>
        </p:spPr>
        <p:txBody>
          <a:bodyPr anchor="ctr" anchorCtr="1">
            <a:normAutofit/>
          </a:bodyPr>
          <a:lstStyle>
            <a:lvl1pPr marL="0" indent="0" algn="ctr">
              <a:buNone/>
              <a:defRPr sz="2400"/>
            </a:lvl1pPr>
          </a:lstStyle>
          <a:p>
            <a:pPr lvl="0">
              <a:defRPr/>
            </a:pPr>
            <a:r>
              <a:rPr lang="fr-FR"/>
              <a:t>Retrouvez nous sur notre espace de cours !</a:t>
            </a:r>
            <a:endParaRPr/>
          </a:p>
        </p:txBody>
      </p:sp>
      <p:sp>
        <p:nvSpPr>
          <p:cNvPr id="1787743833" name="Espace réservé du texte 4" descr="Zone de texte à modifier en ajoutant les contacts."/>
          <p:cNvSpPr>
            <a:spLocks noGrp="1"/>
          </p:cNvSpPr>
          <p:nvPr>
            <p:ph type="body" sz="quarter" idx="11" hasCustomPrompt="1"/>
          </p:nvPr>
        </p:nvSpPr>
        <p:spPr bwMode="auto">
          <a:xfrm>
            <a:off x="1236131" y="3163824"/>
            <a:ext cx="9719738" cy="1503426"/>
          </a:xfrm>
        </p:spPr>
        <p:txBody>
          <a:bodyPr anchor="t" anchorCtr="0">
            <a:normAutofit/>
          </a:bodyPr>
          <a:lstStyle>
            <a:lvl1pPr marL="0" indent="0" algn="ctr">
              <a:buNone/>
              <a:defRPr sz="2400"/>
            </a:lvl1pPr>
          </a:lstStyle>
          <a:p>
            <a:pPr lvl="0">
              <a:defRPr/>
            </a:pPr>
            <a:r>
              <a:rPr lang="fr-FR"/>
              <a:t>Contacts</a:t>
            </a:r>
            <a:endParaRPr/>
          </a:p>
        </p:txBody>
      </p:sp>
      <p:pic>
        <p:nvPicPr>
          <p:cNvPr id="23027879" name="Image 3"/>
          <p:cNvPicPr>
            <a:picLocks noChangeAspect="1"/>
          </p:cNvPicPr>
          <p:nvPr userDrawn="1"/>
        </p:nvPicPr>
        <p:blipFill>
          <a:blip r:embed="rId3"/>
          <a:stretch/>
        </p:blipFill>
        <p:spPr bwMode="auto">
          <a:xfrm>
            <a:off x="5912689" y="2797203"/>
            <a:ext cx="366621" cy="366621"/>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type="blank" preserve="1" userDrawn="1">
  <p:cSld name="4_fond vert_vierge_stream">
    <p:spTree>
      <p:nvGrpSpPr>
        <p:cNvPr id="1" name=""/>
        <p:cNvGrpSpPr/>
        <p:nvPr/>
      </p:nvGrpSpPr>
      <p:grpSpPr bwMode="auto">
        <a:xfrm>
          <a:off x="0" y="0"/>
          <a:ext cx="0" cy="0"/>
          <a:chOff x="0" y="0"/>
          <a:chExt cx="0" cy="0"/>
        </a:xfrm>
      </p:grpSpPr>
      <p:pic>
        <p:nvPicPr>
          <p:cNvPr id="690756829" name="Image 5"/>
          <p:cNvPicPr>
            <a:picLocks noChangeAspect="1"/>
          </p:cNvPicPr>
          <p:nvPr userDrawn="1"/>
        </p:nvPicPr>
        <p:blipFill>
          <a:blip r:embed="rId2"/>
          <a:stretch/>
        </p:blipFill>
        <p:spPr bwMode="auto">
          <a:xfrm>
            <a:off x="0" y="0"/>
            <a:ext cx="12192000" cy="6858000"/>
          </a:xfrm>
          <a:prstGeom prst="rect">
            <a:avLst/>
          </a:pr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type="blank" preserve="1" userDrawn="1">
  <p:cSld name="3_fond vert_vierge">
    <p:spTree>
      <p:nvGrpSpPr>
        <p:cNvPr id="1" name=""/>
        <p:cNvGrpSpPr/>
        <p:nvPr/>
      </p:nvGrpSpPr>
      <p:grpSpPr bwMode="auto">
        <a:xfrm>
          <a:off x="0" y="0"/>
          <a:ext cx="0" cy="0"/>
          <a:chOff x="0" y="0"/>
          <a:chExt cx="0" cy="0"/>
        </a:xfrm>
      </p:grpSpPr>
      <p:pic>
        <p:nvPicPr>
          <p:cNvPr id="1518367911" name="Image 5"/>
          <p:cNvPicPr>
            <a:picLocks noChangeAspect="1"/>
          </p:cNvPicPr>
          <p:nvPr userDrawn="1"/>
        </p:nvPicPr>
        <p:blipFill>
          <a:blip r:embed="rId2"/>
          <a:stretch/>
        </p:blipFill>
        <p:spPr bwMode="auto">
          <a:xfrm>
            <a:off x="0" y="0"/>
            <a:ext cx="12192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re présentation">
    <p:bg>
      <p:bgPr>
        <a:blipFill>
          <a:blip r:embed="rId2">
            <a:lum/>
          </a:blip>
          <a:stretch/>
        </a:blipFill>
        <a:effectLst/>
      </p:bgPr>
    </p:bg>
    <p:spTree>
      <p:nvGrpSpPr>
        <p:cNvPr id="1" name=""/>
        <p:cNvGrpSpPr/>
        <p:nvPr/>
      </p:nvGrpSpPr>
      <p:grpSpPr bwMode="auto">
        <a:xfrm>
          <a:off x="0" y="0"/>
          <a:ext cx="0" cy="0"/>
          <a:chOff x="0" y="0"/>
          <a:chExt cx="0" cy="0"/>
        </a:xfrm>
      </p:grpSpPr>
      <p:sp>
        <p:nvSpPr>
          <p:cNvPr id="585759602" name="Titre 1" descr="Zone de texte pour le titre de la présentation."/>
          <p:cNvSpPr>
            <a:spLocks noGrp="1"/>
          </p:cNvSpPr>
          <p:nvPr>
            <p:ph type="title" hasCustomPrompt="1"/>
          </p:nvPr>
        </p:nvSpPr>
        <p:spPr bwMode="auto">
          <a:xfrm>
            <a:off x="1229849" y="1709739"/>
            <a:ext cx="9726020" cy="1947861"/>
          </a:xfrm>
        </p:spPr>
        <p:txBody>
          <a:bodyPr anchor="ctr" anchorCtr="1"/>
          <a:lstStyle>
            <a:lvl1pPr algn="ctr">
              <a:defRPr sz="6000">
                <a:latin typeface="Verdana"/>
                <a:ea typeface="Verdana"/>
              </a:defRPr>
            </a:lvl1pPr>
          </a:lstStyle>
          <a:p>
            <a:pPr>
              <a:defRPr/>
            </a:pPr>
            <a:r>
              <a:rPr lang="fr-FR"/>
              <a:t>Titre de la présentation</a:t>
            </a:r>
            <a:endParaRPr/>
          </a:p>
        </p:txBody>
      </p:sp>
      <p:sp>
        <p:nvSpPr>
          <p:cNvPr id="1841473954" name="Espace réservé du texte 2" descr="Zone de texte pour le titre secondaire."/>
          <p:cNvSpPr>
            <a:spLocks noGrp="1"/>
          </p:cNvSpPr>
          <p:nvPr>
            <p:ph type="body" idx="1" hasCustomPrompt="1"/>
          </p:nvPr>
        </p:nvSpPr>
        <p:spPr bwMode="auto">
          <a:xfrm>
            <a:off x="1229849" y="3931920"/>
            <a:ext cx="9726020" cy="781396"/>
          </a:xfrm>
        </p:spPr>
        <p:txBody>
          <a:bodyPr anchor="ctr" anchorCtr="1"/>
          <a:lstStyle>
            <a:lvl1pPr marL="0" indent="0" algn="ctr">
              <a:buNone/>
              <a:defRPr sz="240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Cliquez pour ajouter du texte</a:t>
            </a:r>
            <a:endParaRPr/>
          </a:p>
        </p:txBody>
      </p:sp>
      <p:sp>
        <p:nvSpPr>
          <p:cNvPr id="1791259364"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 contributeur">
    <p:bg>
      <p:bgPr>
        <a:blipFill>
          <a:blip r:embed="rId2">
            <a:lum/>
          </a:blip>
          <a:stretch/>
        </a:blipFill>
        <a:effectLst/>
      </p:bgPr>
    </p:bg>
    <p:spTree>
      <p:nvGrpSpPr>
        <p:cNvPr id="1" name=""/>
        <p:cNvGrpSpPr/>
        <p:nvPr/>
      </p:nvGrpSpPr>
      <p:grpSpPr bwMode="auto">
        <a:xfrm>
          <a:off x="0" y="0"/>
          <a:ext cx="0" cy="0"/>
          <a:chOff x="0" y="0"/>
          <a:chExt cx="0" cy="0"/>
        </a:xfrm>
      </p:grpSpPr>
      <p:sp>
        <p:nvSpPr>
          <p:cNvPr id="193224502" name="ZoneTexte 7" descr="Diapositive casting : diapositive de présentation du contributeur."/>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b="0">
                <a:latin typeface="Verdana"/>
                <a:ea typeface="Verdana"/>
              </a:rPr>
              <a:t>Casting</a:t>
            </a:r>
            <a:endParaRPr/>
          </a:p>
        </p:txBody>
      </p:sp>
      <p:sp>
        <p:nvSpPr>
          <p:cNvPr id="1705962006" name="Espace réservé du texte 2" descr="Zone pour ajouter les prénom et nom du  premier contributeur. Par défaut, il est écrit Jean LeNain."/>
          <p:cNvSpPr>
            <a:spLocks noGrp="1"/>
          </p:cNvSpPr>
          <p:nvPr>
            <p:ph type="body" sz="quarter" idx="17" hasCustomPrompt="1"/>
          </p:nvPr>
        </p:nvSpPr>
        <p:spPr bwMode="auto">
          <a:xfrm rot="21281250">
            <a:off x="4045935" y="4840456"/>
            <a:ext cx="2722819" cy="581025"/>
          </a:xfrm>
        </p:spPr>
        <p:txBody>
          <a:bodyPr anchor="ctr" anchorCtr="0">
            <a:normAutofit/>
          </a:bodyPr>
          <a:lstStyle>
            <a:lvl1pPr marL="0" indent="0" algn="ctr">
              <a:buNone/>
              <a:defRPr sz="2600" b="0">
                <a:latin typeface="Verdana"/>
                <a:ea typeface="Verdana"/>
              </a:defRPr>
            </a:lvl1pPr>
          </a:lstStyle>
          <a:p>
            <a:pPr lvl="0">
              <a:defRPr/>
            </a:pPr>
            <a:r>
              <a:rPr lang="fr-FR"/>
              <a:t>Jean LeNain</a:t>
            </a:r>
          </a:p>
        </p:txBody>
      </p:sp>
      <p:sp>
        <p:nvSpPr>
          <p:cNvPr id="612741183" name="Espace réservé pour une image  7" descr="Zone pour ajouter une photo du contributeur. Par défaut, il y a la photo du main du MM25"/>
          <p:cNvSpPr>
            <a:spLocks noGrp="1"/>
          </p:cNvSpPr>
          <p:nvPr>
            <p:ph type="pic" sz="quarter" idx="16" hasCustomPrompt="1"/>
          </p:nvPr>
        </p:nvSpPr>
        <p:spPr bwMode="auto">
          <a:xfrm rot="21319870">
            <a:off x="4107631" y="2072311"/>
            <a:ext cx="2178670" cy="2122002"/>
          </a:xfrm>
          <a:prstGeom prst="rect">
            <a:avLst/>
          </a:prstGeom>
          <a:blipFill>
            <a:blip r:embed="rId3"/>
            <a:stretch/>
          </a:blipFill>
        </p:spPr>
        <p:txBody>
          <a:bodyPr>
            <a:normAutofit/>
          </a:bodyPr>
          <a:lstStyle>
            <a:lvl1pPr marL="0" indent="0">
              <a:buNone/>
              <a:defRPr sz="1800"/>
            </a:lvl1pPr>
          </a:lstStyle>
          <a:p>
            <a:pPr>
              <a:defRPr/>
            </a:pPr>
            <a:r>
              <a:rPr lang="fr-FR"/>
              <a:t>Cliquez sur l’icône pour ajouter votre photo</a:t>
            </a:r>
            <a:endParaRPr/>
          </a:p>
        </p:txBody>
      </p:sp>
      <p:sp>
        <p:nvSpPr>
          <p:cNvPr id="2132502789"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_1 contributeur">
    <p:bg>
      <p:bgPr>
        <a:blipFill>
          <a:blip r:embed="rId2">
            <a:lum/>
          </a:blip>
          <a:stretch/>
        </a:blipFill>
        <a:effectLst/>
      </p:bgPr>
    </p:bg>
    <p:spTree>
      <p:nvGrpSpPr>
        <p:cNvPr id="1" name=""/>
        <p:cNvGrpSpPr/>
        <p:nvPr/>
      </p:nvGrpSpPr>
      <p:grpSpPr bwMode="auto">
        <a:xfrm>
          <a:off x="0" y="0"/>
          <a:ext cx="0" cy="0"/>
          <a:chOff x="0" y="0"/>
          <a:chExt cx="0" cy="0"/>
        </a:xfrm>
      </p:grpSpPr>
      <p:pic>
        <p:nvPicPr>
          <p:cNvPr id="988457583" name="Image 7" descr="Par défaut, il y a la photo du main du MM25 pour le contributeur qui ne souhaite pas ajouter une photo."/>
          <p:cNvPicPr>
            <a:picLocks noChangeAspect="1"/>
          </p:cNvPicPr>
          <p:nvPr userDrawn="1"/>
        </p:nvPicPr>
        <p:blipFill>
          <a:blip r:embed="rId3"/>
          <a:stretch/>
        </p:blipFill>
        <p:spPr bwMode="auto">
          <a:xfrm rot="21288347">
            <a:off x="4083529" y="2095107"/>
            <a:ext cx="2230903" cy="2230903"/>
          </a:xfrm>
          <a:prstGeom prst="rect">
            <a:avLst/>
          </a:prstGeom>
        </p:spPr>
      </p:pic>
      <p:sp>
        <p:nvSpPr>
          <p:cNvPr id="982452058" name="ZoneTexte 15" descr="Diapositive casting : diapositive de présentation du contributeur."/>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a:latin typeface="Verdana"/>
                <a:ea typeface="Verdana"/>
              </a:rPr>
              <a:t>Casting</a:t>
            </a:r>
            <a:endParaRPr/>
          </a:p>
        </p:txBody>
      </p:sp>
      <p:sp>
        <p:nvSpPr>
          <p:cNvPr id="1219894807" name="Espace réservé du texte 2" descr="Zone pour ajouter les prénom et nom du  premier contributeur. Par défaut, il est écrit Jean LeNain."/>
          <p:cNvSpPr>
            <a:spLocks noGrp="1"/>
          </p:cNvSpPr>
          <p:nvPr>
            <p:ph type="body" sz="quarter" idx="17" hasCustomPrompt="1"/>
          </p:nvPr>
        </p:nvSpPr>
        <p:spPr bwMode="auto">
          <a:xfrm rot="21281250">
            <a:off x="4045935" y="4840456"/>
            <a:ext cx="2722819" cy="581025"/>
          </a:xfrm>
        </p:spPr>
        <p:txBody>
          <a:bodyPr anchor="ctr" anchorCtr="0">
            <a:normAutofit/>
          </a:bodyPr>
          <a:lstStyle>
            <a:lvl1pPr marL="0" indent="0" algn="ctr">
              <a:buNone/>
              <a:defRPr sz="2600" b="0">
                <a:latin typeface="Verdana"/>
                <a:ea typeface="Verdana"/>
              </a:defRPr>
            </a:lvl1pPr>
          </a:lstStyle>
          <a:p>
            <a:pPr lvl="0">
              <a:defRPr/>
            </a:pPr>
            <a:r>
              <a:rPr lang="fr-FR"/>
              <a:t>Jean LeNain</a:t>
            </a:r>
          </a:p>
        </p:txBody>
      </p:sp>
      <p:sp>
        <p:nvSpPr>
          <p:cNvPr id="1282338912"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2 Contributeurs">
    <p:bg>
      <p:bgPr>
        <a:blipFill>
          <a:blip r:embed="rId2">
            <a:lum/>
          </a:blip>
          <a:stretch/>
        </a:blipFill>
        <a:effectLst/>
      </p:bgPr>
    </p:bg>
    <p:spTree>
      <p:nvGrpSpPr>
        <p:cNvPr id="1" name=""/>
        <p:cNvGrpSpPr/>
        <p:nvPr/>
      </p:nvGrpSpPr>
      <p:grpSpPr bwMode="auto">
        <a:xfrm>
          <a:off x="0" y="0"/>
          <a:ext cx="0" cy="0"/>
          <a:chOff x="0" y="0"/>
          <a:chExt cx="0" cy="0"/>
        </a:xfrm>
      </p:grpSpPr>
      <p:sp>
        <p:nvSpPr>
          <p:cNvPr id="1635952079" name="ZoneTexte 11" descr="Diapositive casting : diapositive de présentation des deux contributeurs."/>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a:latin typeface="Verdana"/>
                <a:ea typeface="Verdana"/>
              </a:rPr>
              <a:t>Casting</a:t>
            </a:r>
            <a:endParaRPr/>
          </a:p>
        </p:txBody>
      </p:sp>
      <p:sp>
        <p:nvSpPr>
          <p:cNvPr id="1787151907" name="Espace réservé du texte 2" descr="Zone pour ajouter les prénom et nom du  premier contributeur. Par défaut, il est écrit Jean LeNain."/>
          <p:cNvSpPr>
            <a:spLocks noGrp="1"/>
          </p:cNvSpPr>
          <p:nvPr>
            <p:ph type="body" sz="quarter" idx="17" hasCustomPrompt="1"/>
          </p:nvPr>
        </p:nvSpPr>
        <p:spPr bwMode="auto">
          <a:xfrm rot="281738">
            <a:off x="2882316" y="4828123"/>
            <a:ext cx="2416258" cy="581025"/>
          </a:xfrm>
        </p:spPr>
        <p:txBody>
          <a:bodyPr anchor="ctr" anchorCtr="0">
            <a:normAutofit/>
          </a:bodyPr>
          <a:lstStyle>
            <a:lvl1pPr marL="0" indent="0" algn="ctr">
              <a:buNone/>
              <a:defRPr sz="2600" b="0">
                <a:latin typeface="Verdana"/>
                <a:ea typeface="Verdana"/>
              </a:defRPr>
            </a:lvl1pPr>
          </a:lstStyle>
          <a:p>
            <a:pPr lvl="0">
              <a:defRPr/>
            </a:pPr>
            <a:r>
              <a:rPr lang="fr-FR"/>
              <a:t>Jean LeNain</a:t>
            </a:r>
          </a:p>
        </p:txBody>
      </p:sp>
      <p:sp>
        <p:nvSpPr>
          <p:cNvPr id="535995617" name="Espace réservé pour une image  7" descr="Zone pour ajouter une photo du contributeur. Par défaut, il y a la photo du main du MM25"/>
          <p:cNvSpPr>
            <a:spLocks noGrp="1"/>
          </p:cNvSpPr>
          <p:nvPr>
            <p:ph type="pic" sz="quarter" idx="16" hasCustomPrompt="1"/>
          </p:nvPr>
        </p:nvSpPr>
        <p:spPr bwMode="auto">
          <a:xfrm rot="300163">
            <a:off x="3219358" y="2028768"/>
            <a:ext cx="2178670" cy="2122002"/>
          </a:xfrm>
          <a:prstGeom prst="rect">
            <a:avLst/>
          </a:prstGeom>
          <a:blipFill>
            <a:blip r:embed="rId3"/>
            <a:stretch/>
          </a:blipFill>
        </p:spPr>
        <p:txBody>
          <a:bodyPr>
            <a:normAutofit/>
          </a:bodyPr>
          <a:lstStyle>
            <a:lvl1pPr marL="0" indent="0">
              <a:buNone/>
              <a:defRPr sz="1600">
                <a:latin typeface="Verdana"/>
                <a:ea typeface="Verdana"/>
              </a:defRPr>
            </a:lvl1pPr>
          </a:lstStyle>
          <a:p>
            <a:pPr>
              <a:defRPr/>
            </a:pPr>
            <a:r>
              <a:rPr lang="fr-FR"/>
              <a:t>Cliquez sur l’icône pour ajouter votre photo</a:t>
            </a:r>
            <a:endParaRPr/>
          </a:p>
        </p:txBody>
      </p:sp>
      <p:sp>
        <p:nvSpPr>
          <p:cNvPr id="1205389640" name="Espace réservé pour une image  7" descr="Zone pour ajouter une photo du contributeur. Par défaut, il y a la photo du main du MM25"/>
          <p:cNvSpPr>
            <a:spLocks noGrp="1"/>
          </p:cNvSpPr>
          <p:nvPr>
            <p:ph type="pic" sz="quarter" idx="19" hasCustomPrompt="1"/>
          </p:nvPr>
        </p:nvSpPr>
        <p:spPr bwMode="auto">
          <a:xfrm rot="21037547">
            <a:off x="8041857" y="1956455"/>
            <a:ext cx="2178670" cy="2122002"/>
          </a:xfrm>
          <a:prstGeom prst="rect">
            <a:avLst/>
          </a:prstGeom>
          <a:blipFill>
            <a:blip r:embed="rId3"/>
            <a:stretch/>
          </a:blipFill>
        </p:spPr>
        <p:txBody>
          <a:bodyPr>
            <a:normAutofit/>
          </a:bodyPr>
          <a:lstStyle>
            <a:lvl1pPr marL="0" indent="0">
              <a:buNone/>
              <a:defRPr sz="1600">
                <a:latin typeface="Verdana"/>
                <a:ea typeface="Verdana"/>
              </a:defRPr>
            </a:lvl1pPr>
          </a:lstStyle>
          <a:p>
            <a:pPr>
              <a:defRPr/>
            </a:pPr>
            <a:r>
              <a:rPr lang="fr-FR"/>
              <a:t>Cliquez sur l’icône pour ajouter votre photo</a:t>
            </a:r>
            <a:endParaRPr/>
          </a:p>
        </p:txBody>
      </p:sp>
      <p:sp>
        <p:nvSpPr>
          <p:cNvPr id="1890532295" name="Espace réservé du texte 2" descr="Zone pour ajouter les prénom et nom du  second contributeur. Par défaut, il est écrit Amélie Sorbon."/>
          <p:cNvSpPr>
            <a:spLocks noGrp="1"/>
          </p:cNvSpPr>
          <p:nvPr>
            <p:ph type="body" sz="quarter" idx="18" hasCustomPrompt="1"/>
          </p:nvPr>
        </p:nvSpPr>
        <p:spPr bwMode="auto">
          <a:xfrm rot="21031957">
            <a:off x="8085734" y="4699155"/>
            <a:ext cx="2806933" cy="581025"/>
          </a:xfrm>
        </p:spPr>
        <p:txBody>
          <a:bodyPr anchor="ctr" anchorCtr="0">
            <a:normAutofit/>
          </a:bodyPr>
          <a:lstStyle>
            <a:lvl1pPr marL="0" indent="0" algn="ctr">
              <a:buNone/>
              <a:defRPr sz="2600" b="0">
                <a:latin typeface="Verdana"/>
                <a:ea typeface="Verdana"/>
              </a:defRPr>
            </a:lvl1pPr>
          </a:lstStyle>
          <a:p>
            <a:pPr lvl="0">
              <a:defRPr/>
            </a:pPr>
            <a:r>
              <a:rPr lang="fr-FR"/>
              <a:t>Amélie Sorbon</a:t>
            </a:r>
            <a:endParaRPr/>
          </a:p>
        </p:txBody>
      </p:sp>
      <p:sp>
        <p:nvSpPr>
          <p:cNvPr id="1980847748"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2 Contributeurs_bis">
    <p:bg>
      <p:bgPr>
        <a:blipFill>
          <a:blip r:embed="rId2">
            <a:lum/>
          </a:blip>
          <a:stretch/>
        </a:blipFill>
        <a:effectLst/>
      </p:bgPr>
    </p:bg>
    <p:spTree>
      <p:nvGrpSpPr>
        <p:cNvPr id="1" name=""/>
        <p:cNvGrpSpPr/>
        <p:nvPr/>
      </p:nvGrpSpPr>
      <p:grpSpPr bwMode="auto">
        <a:xfrm>
          <a:off x="0" y="0"/>
          <a:ext cx="0" cy="0"/>
          <a:chOff x="0" y="0"/>
          <a:chExt cx="0" cy="0"/>
        </a:xfrm>
      </p:grpSpPr>
      <p:pic>
        <p:nvPicPr>
          <p:cNvPr id="732285991" name="Image 8" descr="Par défaut, il y a la photo du main du MM25 pour le contributeur qui ne souhaite pas ajouter une photo."/>
          <p:cNvPicPr>
            <a:picLocks noChangeAspect="1"/>
          </p:cNvPicPr>
          <p:nvPr userDrawn="1"/>
        </p:nvPicPr>
        <p:blipFill>
          <a:blip r:embed="rId3"/>
          <a:stretch/>
        </p:blipFill>
        <p:spPr bwMode="auto">
          <a:xfrm rot="21024015">
            <a:off x="8020330" y="1909899"/>
            <a:ext cx="2230903" cy="2230903"/>
          </a:xfrm>
          <a:prstGeom prst="rect">
            <a:avLst/>
          </a:prstGeom>
        </p:spPr>
      </p:pic>
      <p:pic>
        <p:nvPicPr>
          <p:cNvPr id="131975042" name="Image 11" descr="Par défaut, il y a la photo du main du MM25 pour le contributeur qui ne souhaite pas ajouter une photo."/>
          <p:cNvPicPr>
            <a:picLocks noChangeAspect="1"/>
          </p:cNvPicPr>
          <p:nvPr userDrawn="1"/>
        </p:nvPicPr>
        <p:blipFill>
          <a:blip r:embed="rId3"/>
          <a:stretch/>
        </p:blipFill>
        <p:spPr bwMode="auto">
          <a:xfrm rot="305214">
            <a:off x="3152067" y="2015212"/>
            <a:ext cx="2230903" cy="2230903"/>
          </a:xfrm>
          <a:prstGeom prst="rect">
            <a:avLst/>
          </a:prstGeom>
        </p:spPr>
      </p:pic>
      <p:sp>
        <p:nvSpPr>
          <p:cNvPr id="2118959303" name="ZoneTexte 15" descr="Diapositive casting : diapositive de présentation des deux contributeurs."/>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a:latin typeface="Verdana"/>
                <a:ea typeface="Verdana"/>
              </a:rPr>
              <a:t>Casting</a:t>
            </a:r>
            <a:endParaRPr/>
          </a:p>
        </p:txBody>
      </p:sp>
      <p:sp>
        <p:nvSpPr>
          <p:cNvPr id="232588895" name="Espace réservé du texte 2" descr="Zone pour ajouter les prénom et nom du  premier contributeur. Par défaut, il est écrit Jean LeNain."/>
          <p:cNvSpPr>
            <a:spLocks noGrp="1"/>
          </p:cNvSpPr>
          <p:nvPr>
            <p:ph type="body" sz="quarter" idx="17" hasCustomPrompt="1"/>
          </p:nvPr>
        </p:nvSpPr>
        <p:spPr bwMode="auto">
          <a:xfrm rot="281738">
            <a:off x="2882316" y="4828123"/>
            <a:ext cx="2416258" cy="581025"/>
          </a:xfrm>
        </p:spPr>
        <p:txBody>
          <a:bodyPr anchor="ctr" anchorCtr="0">
            <a:noAutofit/>
          </a:bodyPr>
          <a:lstStyle>
            <a:lvl1pPr marL="0" indent="0" algn="ctr">
              <a:buNone/>
              <a:defRPr sz="2600" b="0">
                <a:latin typeface="Verdana"/>
                <a:ea typeface="Verdana"/>
              </a:defRPr>
            </a:lvl1pPr>
          </a:lstStyle>
          <a:p>
            <a:pPr lvl="0">
              <a:defRPr/>
            </a:pPr>
            <a:r>
              <a:rPr lang="fr-FR"/>
              <a:t>Jean LeNain</a:t>
            </a:r>
          </a:p>
        </p:txBody>
      </p:sp>
      <p:sp>
        <p:nvSpPr>
          <p:cNvPr id="1320344335" name="Espace réservé du texte 2" descr="Zone pour ajouter les prénom et nom du  second contributeur. Par défaut, il est écrit Amélie Sorbon."/>
          <p:cNvSpPr>
            <a:spLocks noGrp="1"/>
          </p:cNvSpPr>
          <p:nvPr>
            <p:ph type="body" sz="quarter" idx="18" hasCustomPrompt="1"/>
          </p:nvPr>
        </p:nvSpPr>
        <p:spPr bwMode="auto">
          <a:xfrm rot="21031957">
            <a:off x="8085734" y="4699155"/>
            <a:ext cx="2806933" cy="581025"/>
          </a:xfrm>
        </p:spPr>
        <p:txBody>
          <a:bodyPr anchor="ctr" anchorCtr="0">
            <a:normAutofit/>
          </a:bodyPr>
          <a:lstStyle>
            <a:lvl1pPr marL="0" indent="0" algn="ctr">
              <a:buNone/>
              <a:defRPr sz="2600" b="0">
                <a:latin typeface="Verdana"/>
                <a:ea typeface="Verdana"/>
              </a:defRPr>
            </a:lvl1pPr>
          </a:lstStyle>
          <a:p>
            <a:pPr lvl="0">
              <a:defRPr/>
            </a:pPr>
            <a:r>
              <a:rPr lang="fr-FR"/>
              <a:t>Amélie Sorbon</a:t>
            </a:r>
            <a:endParaRPr/>
          </a:p>
        </p:txBody>
      </p:sp>
      <p:sp>
        <p:nvSpPr>
          <p:cNvPr id="663464023"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3 Contributeurs">
    <p:bg>
      <p:bgPr>
        <a:blipFill>
          <a:blip r:embed="rId2">
            <a:lum/>
          </a:blip>
          <a:stretch/>
        </a:blipFill>
        <a:effectLst/>
      </p:bgPr>
    </p:bg>
    <p:spTree>
      <p:nvGrpSpPr>
        <p:cNvPr id="1" name=""/>
        <p:cNvGrpSpPr/>
        <p:nvPr/>
      </p:nvGrpSpPr>
      <p:grpSpPr bwMode="auto">
        <a:xfrm>
          <a:off x="0" y="0"/>
          <a:ext cx="0" cy="0"/>
          <a:chOff x="0" y="0"/>
          <a:chExt cx="0" cy="0"/>
        </a:xfrm>
      </p:grpSpPr>
      <p:sp>
        <p:nvSpPr>
          <p:cNvPr id="338676839" name="Espace réservé du texte 21" descr="Zone pour ajouter les prénom et nom du  premier contributeur. Par défaut, il est écrit Jean LeNain."/>
          <p:cNvSpPr>
            <a:spLocks noGrp="1"/>
          </p:cNvSpPr>
          <p:nvPr>
            <p:ph type="body" sz="quarter" idx="20" hasCustomPrompt="1"/>
          </p:nvPr>
        </p:nvSpPr>
        <p:spPr bwMode="auto">
          <a:xfrm rot="21071184">
            <a:off x="1724420" y="4907729"/>
            <a:ext cx="2422370" cy="549275"/>
          </a:xfrm>
        </p:spPr>
        <p:txBody>
          <a:bodyPr anchor="ctr" anchorCtr="0">
            <a:normAutofit/>
          </a:bodyPr>
          <a:lstStyle>
            <a:lvl1pPr marL="0" indent="0" algn="ctr">
              <a:buNone/>
              <a:defRPr sz="2600" b="0">
                <a:latin typeface="Verdana"/>
                <a:ea typeface="Verdana"/>
              </a:defRPr>
            </a:lvl1pPr>
          </a:lstStyle>
          <a:p>
            <a:pPr lvl="0">
              <a:defRPr/>
            </a:pPr>
            <a:r>
              <a:rPr lang="fr-FR"/>
              <a:t>Jean LeNain</a:t>
            </a:r>
          </a:p>
        </p:txBody>
      </p:sp>
      <p:sp>
        <p:nvSpPr>
          <p:cNvPr id="1861400318" name="Espace réservé du texte 21" descr="Zone pour ajouter les prénom et nom du  second contributeur. Par défaut, il est écrit Amélie Sorbon."/>
          <p:cNvSpPr>
            <a:spLocks noGrp="1"/>
          </p:cNvSpPr>
          <p:nvPr>
            <p:ph type="body" sz="quarter" idx="21" hasCustomPrompt="1"/>
          </p:nvPr>
        </p:nvSpPr>
        <p:spPr bwMode="auto">
          <a:xfrm rot="178505">
            <a:off x="4781826" y="4907728"/>
            <a:ext cx="2800827" cy="549275"/>
          </a:xfrm>
        </p:spPr>
        <p:txBody>
          <a:bodyPr anchor="ctr" anchorCtr="0">
            <a:normAutofit/>
          </a:bodyPr>
          <a:lstStyle>
            <a:lvl1pPr marL="0" indent="0" algn="ctr">
              <a:buNone/>
              <a:defRPr sz="2600" b="0">
                <a:latin typeface="Verdana"/>
                <a:ea typeface="Verdana"/>
              </a:defRPr>
            </a:lvl1pPr>
          </a:lstStyle>
          <a:p>
            <a:pPr lvl="0">
              <a:defRPr/>
            </a:pPr>
            <a:r>
              <a:rPr lang="fr-FR"/>
              <a:t>Amélie Sorbon</a:t>
            </a:r>
            <a:endParaRPr/>
          </a:p>
        </p:txBody>
      </p:sp>
      <p:sp>
        <p:nvSpPr>
          <p:cNvPr id="1088604018" name="Espace réservé du texte 21" descr="Zone pour ajouter les prénom et nom du  troisième contributeur. Par défaut, il est écrit Nino Diné."/>
          <p:cNvSpPr>
            <a:spLocks noGrp="1"/>
          </p:cNvSpPr>
          <p:nvPr>
            <p:ph type="body" sz="quarter" idx="22" hasCustomPrompt="1"/>
          </p:nvPr>
        </p:nvSpPr>
        <p:spPr bwMode="auto">
          <a:xfrm rot="437257">
            <a:off x="8365483" y="4907728"/>
            <a:ext cx="2422370" cy="549275"/>
          </a:xfrm>
        </p:spPr>
        <p:txBody>
          <a:bodyPr anchor="ctr" anchorCtr="0">
            <a:normAutofit/>
          </a:bodyPr>
          <a:lstStyle>
            <a:lvl1pPr marL="0" indent="0" algn="ctr">
              <a:buNone/>
              <a:defRPr sz="2600" b="0">
                <a:latin typeface="Verdana"/>
                <a:ea typeface="Verdana"/>
              </a:defRPr>
            </a:lvl1pPr>
          </a:lstStyle>
          <a:p>
            <a:pPr lvl="0">
              <a:defRPr/>
            </a:pPr>
            <a:r>
              <a:rPr lang="fr-FR"/>
              <a:t>Nino Diné</a:t>
            </a:r>
            <a:endParaRPr/>
          </a:p>
        </p:txBody>
      </p:sp>
      <p:sp>
        <p:nvSpPr>
          <p:cNvPr id="1345029316" name="ZoneTexte 10" descr="Diapositive casting : diapositive de présentation des trois contributeurs."/>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a:latin typeface="Verdana"/>
                <a:ea typeface="Verdana"/>
              </a:rPr>
              <a:t>Casting</a:t>
            </a:r>
            <a:endParaRPr/>
          </a:p>
        </p:txBody>
      </p:sp>
      <p:sp>
        <p:nvSpPr>
          <p:cNvPr id="1194334142" name="Espace réservé pour une image  7" descr="Zone pour ajouter une photo du contributeur. Par défaut, il y a la photo du main du MM25"/>
          <p:cNvSpPr>
            <a:spLocks noGrp="1"/>
          </p:cNvSpPr>
          <p:nvPr>
            <p:ph type="pic" sz="quarter" idx="16" hasCustomPrompt="1"/>
          </p:nvPr>
        </p:nvSpPr>
        <p:spPr bwMode="auto">
          <a:xfrm rot="21039996">
            <a:off x="1525054" y="2218559"/>
            <a:ext cx="2178670" cy="2122002"/>
          </a:xfrm>
          <a:prstGeom prst="rect">
            <a:avLst/>
          </a:prstGeom>
          <a:blipFill>
            <a:blip r:embed="rId3"/>
            <a:stretch/>
          </a:blipFill>
        </p:spPr>
        <p:txBody>
          <a:bodyPr>
            <a:normAutofit/>
          </a:bodyPr>
          <a:lstStyle>
            <a:lvl1pPr marL="0" indent="0">
              <a:buNone/>
              <a:defRPr sz="1600">
                <a:latin typeface="Verdana"/>
                <a:ea typeface="Verdana"/>
              </a:defRPr>
            </a:lvl1pPr>
          </a:lstStyle>
          <a:p>
            <a:pPr>
              <a:defRPr/>
            </a:pPr>
            <a:r>
              <a:rPr lang="fr-FR"/>
              <a:t>Cliquez sur l’icône pour ajouter votre photo</a:t>
            </a:r>
            <a:endParaRPr/>
          </a:p>
        </p:txBody>
      </p:sp>
      <p:sp>
        <p:nvSpPr>
          <p:cNvPr id="1689227516" name="Espace réservé pour une image  7" descr="Zone pour ajouter une photo du contributeur. Par défaut, il y a la photo du main du MM25"/>
          <p:cNvSpPr>
            <a:spLocks noGrp="1"/>
          </p:cNvSpPr>
          <p:nvPr>
            <p:ph type="pic" sz="quarter" idx="23" hasCustomPrompt="1"/>
          </p:nvPr>
        </p:nvSpPr>
        <p:spPr bwMode="auto">
          <a:xfrm rot="185125">
            <a:off x="5168159" y="2174311"/>
            <a:ext cx="2178670" cy="2122002"/>
          </a:xfrm>
          <a:prstGeom prst="rect">
            <a:avLst/>
          </a:prstGeom>
          <a:blipFill>
            <a:blip r:embed="rId3"/>
            <a:stretch/>
          </a:blipFill>
        </p:spPr>
        <p:txBody>
          <a:bodyPr>
            <a:normAutofit/>
          </a:bodyPr>
          <a:lstStyle>
            <a:lvl1pPr marL="0" indent="0">
              <a:buNone/>
              <a:defRPr sz="1600">
                <a:latin typeface="Verdana"/>
                <a:ea typeface="Verdana"/>
              </a:defRPr>
            </a:lvl1pPr>
          </a:lstStyle>
          <a:p>
            <a:pPr>
              <a:defRPr/>
            </a:pPr>
            <a:r>
              <a:rPr lang="fr-FR"/>
              <a:t>Cliquez sur l’icône pour ajouter votre photo</a:t>
            </a:r>
            <a:endParaRPr/>
          </a:p>
        </p:txBody>
      </p:sp>
      <p:sp>
        <p:nvSpPr>
          <p:cNvPr id="1802540137" name="Espace réservé pour une image  7" descr="Zone pour ajouter une photo du contributeur. Par défaut, il y a la photo du main du MM25"/>
          <p:cNvSpPr>
            <a:spLocks noGrp="1"/>
          </p:cNvSpPr>
          <p:nvPr>
            <p:ph type="pic" sz="quarter" idx="24" hasCustomPrompt="1"/>
          </p:nvPr>
        </p:nvSpPr>
        <p:spPr bwMode="auto">
          <a:xfrm rot="517250">
            <a:off x="8762067" y="2197527"/>
            <a:ext cx="2178670" cy="2122002"/>
          </a:xfrm>
          <a:prstGeom prst="rect">
            <a:avLst/>
          </a:prstGeom>
          <a:blipFill>
            <a:blip r:embed="rId3"/>
            <a:stretch/>
          </a:blipFill>
        </p:spPr>
        <p:txBody>
          <a:bodyPr>
            <a:normAutofit/>
          </a:bodyPr>
          <a:lstStyle>
            <a:lvl1pPr marL="0" indent="0">
              <a:buNone/>
              <a:defRPr sz="1600">
                <a:latin typeface="Verdana"/>
                <a:ea typeface="Verdana"/>
              </a:defRPr>
            </a:lvl1pPr>
          </a:lstStyle>
          <a:p>
            <a:pPr>
              <a:defRPr/>
            </a:pPr>
            <a:r>
              <a:rPr lang="fr-FR"/>
              <a:t>Cliquez sur l’icône pour ajouter votre photo</a:t>
            </a:r>
            <a:endParaRPr/>
          </a:p>
        </p:txBody>
      </p:sp>
      <p:sp>
        <p:nvSpPr>
          <p:cNvPr id="187419432"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3 Contributeurs_bis">
    <p:bg>
      <p:bgPr>
        <a:blipFill>
          <a:blip r:embed="rId2">
            <a:lum/>
          </a:blip>
          <a:stretch/>
        </a:blipFill>
        <a:effectLst/>
      </p:bgPr>
    </p:bg>
    <p:spTree>
      <p:nvGrpSpPr>
        <p:cNvPr id="1" name=""/>
        <p:cNvGrpSpPr/>
        <p:nvPr/>
      </p:nvGrpSpPr>
      <p:grpSpPr bwMode="auto">
        <a:xfrm>
          <a:off x="0" y="0"/>
          <a:ext cx="0" cy="0"/>
          <a:chOff x="0" y="0"/>
          <a:chExt cx="0" cy="0"/>
        </a:xfrm>
      </p:grpSpPr>
      <p:pic>
        <p:nvPicPr>
          <p:cNvPr id="1675004742" name="Image 2" descr="Par défaut, il y a la photo du main du MM25 pour le contributeur qui ne souhaite pas ajouter une photo."/>
          <p:cNvPicPr>
            <a:picLocks noChangeAspect="1"/>
          </p:cNvPicPr>
          <p:nvPr userDrawn="1"/>
        </p:nvPicPr>
        <p:blipFill>
          <a:blip r:embed="rId3"/>
          <a:stretch/>
        </p:blipFill>
        <p:spPr bwMode="auto">
          <a:xfrm rot="21056817">
            <a:off x="1518650" y="2178194"/>
            <a:ext cx="2179542" cy="2179542"/>
          </a:xfrm>
          <a:prstGeom prst="rect">
            <a:avLst/>
          </a:prstGeom>
        </p:spPr>
      </p:pic>
      <p:pic>
        <p:nvPicPr>
          <p:cNvPr id="412673513" name="Image 13" descr="Par défaut, il y a la photo du main du MM25 pour le contributeur qui ne souhaite pas ajouter une photo."/>
          <p:cNvPicPr>
            <a:picLocks noChangeAspect="1"/>
          </p:cNvPicPr>
          <p:nvPr userDrawn="1"/>
        </p:nvPicPr>
        <p:blipFill>
          <a:blip r:embed="rId3"/>
          <a:stretch/>
        </p:blipFill>
        <p:spPr bwMode="auto">
          <a:xfrm rot="510608">
            <a:off x="8749997" y="2170767"/>
            <a:ext cx="2188728" cy="2188728"/>
          </a:xfrm>
          <a:prstGeom prst="rect">
            <a:avLst/>
          </a:prstGeom>
        </p:spPr>
      </p:pic>
      <p:pic>
        <p:nvPicPr>
          <p:cNvPr id="263423440" name="Image 15" descr="Par défaut, il y a la photo du main du MM25 pour le contributeur qui ne souhaite pas ajouter une photo."/>
          <p:cNvPicPr>
            <a:picLocks noChangeAspect="1"/>
          </p:cNvPicPr>
          <p:nvPr userDrawn="1"/>
        </p:nvPicPr>
        <p:blipFill>
          <a:blip r:embed="rId3"/>
          <a:stretch/>
        </p:blipFill>
        <p:spPr bwMode="auto">
          <a:xfrm rot="179442">
            <a:off x="5147034" y="2132143"/>
            <a:ext cx="2212838" cy="2212838"/>
          </a:xfrm>
          <a:prstGeom prst="rect">
            <a:avLst/>
          </a:prstGeom>
        </p:spPr>
      </p:pic>
      <p:sp>
        <p:nvSpPr>
          <p:cNvPr id="1250109548" name="Espace réservé du texte 21" descr="Zone pour ajouter les prénom et nom du  premier contributeur. Par défaut, il est écrit Jean LeNain."/>
          <p:cNvSpPr>
            <a:spLocks noGrp="1"/>
          </p:cNvSpPr>
          <p:nvPr>
            <p:ph type="body" sz="quarter" idx="20" hasCustomPrompt="1"/>
          </p:nvPr>
        </p:nvSpPr>
        <p:spPr bwMode="auto">
          <a:xfrm rot="21071184">
            <a:off x="1724420" y="4907729"/>
            <a:ext cx="2422370" cy="549275"/>
          </a:xfrm>
        </p:spPr>
        <p:txBody>
          <a:bodyPr anchor="ctr" anchorCtr="0">
            <a:normAutofit/>
          </a:bodyPr>
          <a:lstStyle>
            <a:lvl1pPr marL="0" indent="0" algn="ctr">
              <a:buNone/>
              <a:defRPr sz="2600" b="0">
                <a:latin typeface="Verdana"/>
                <a:ea typeface="Verdana"/>
              </a:defRPr>
            </a:lvl1pPr>
          </a:lstStyle>
          <a:p>
            <a:pPr lvl="0">
              <a:defRPr/>
            </a:pPr>
            <a:r>
              <a:rPr lang="fr-FR"/>
              <a:t>Jean LeNain</a:t>
            </a:r>
          </a:p>
        </p:txBody>
      </p:sp>
      <p:sp>
        <p:nvSpPr>
          <p:cNvPr id="1565073558" name="Espace réservé du texte 21" descr="Zone pour ajouter les prénom et nom du  troisième contributeur. Par défaut, il est écrit Nino Diné."/>
          <p:cNvSpPr>
            <a:spLocks noGrp="1"/>
          </p:cNvSpPr>
          <p:nvPr>
            <p:ph type="body" sz="quarter" idx="22" hasCustomPrompt="1"/>
          </p:nvPr>
        </p:nvSpPr>
        <p:spPr bwMode="auto">
          <a:xfrm rot="437257">
            <a:off x="8365483" y="4907728"/>
            <a:ext cx="2422370" cy="549275"/>
          </a:xfrm>
        </p:spPr>
        <p:txBody>
          <a:bodyPr anchor="ctr" anchorCtr="0">
            <a:normAutofit/>
          </a:bodyPr>
          <a:lstStyle>
            <a:lvl1pPr marL="0" indent="0" algn="ctr">
              <a:buNone/>
              <a:defRPr sz="2600" b="0">
                <a:latin typeface="Verdana"/>
                <a:ea typeface="Verdana"/>
              </a:defRPr>
            </a:lvl1pPr>
          </a:lstStyle>
          <a:p>
            <a:pPr lvl="0">
              <a:defRPr/>
            </a:pPr>
            <a:r>
              <a:rPr lang="fr-FR"/>
              <a:t>Nino Diné</a:t>
            </a:r>
            <a:endParaRPr/>
          </a:p>
        </p:txBody>
      </p:sp>
      <p:sp>
        <p:nvSpPr>
          <p:cNvPr id="2091659641" name="ZoneTexte 18" descr="Diapositive casting : diapositive de présentation des trois contributeurs."/>
          <p:cNvSpPr txBox="1"/>
          <p:nvPr userDrawn="1"/>
        </p:nvSpPr>
        <p:spPr bwMode="auto">
          <a:xfrm>
            <a:off x="4514849" y="427769"/>
            <a:ext cx="3162300" cy="707886"/>
          </a:xfrm>
          <a:prstGeom prst="rect">
            <a:avLst/>
          </a:prstGeom>
          <a:noFill/>
        </p:spPr>
        <p:txBody>
          <a:bodyPr wrap="square" rtlCol="0">
            <a:spAutoFit/>
          </a:bodyPr>
          <a:lstStyle/>
          <a:p>
            <a:pPr algn="ctr">
              <a:defRPr/>
            </a:pPr>
            <a:r>
              <a:rPr lang="fr-FR" sz="4000">
                <a:latin typeface="Verdana"/>
                <a:ea typeface="Verdana"/>
              </a:rPr>
              <a:t>Casting</a:t>
            </a:r>
            <a:endParaRPr/>
          </a:p>
        </p:txBody>
      </p:sp>
      <p:sp>
        <p:nvSpPr>
          <p:cNvPr id="2076746441" name="Espace réservé du texte 21" descr="Zone pour ajouter les prénom et nom du  second contributeur. Par défaut, il est écrit Amélie Sorbon."/>
          <p:cNvSpPr>
            <a:spLocks noGrp="1"/>
          </p:cNvSpPr>
          <p:nvPr>
            <p:ph type="body" sz="quarter" idx="21" hasCustomPrompt="1"/>
          </p:nvPr>
        </p:nvSpPr>
        <p:spPr bwMode="auto">
          <a:xfrm rot="178505">
            <a:off x="4781826" y="4907728"/>
            <a:ext cx="2800827" cy="549275"/>
          </a:xfrm>
        </p:spPr>
        <p:txBody>
          <a:bodyPr anchor="ctr" anchorCtr="0">
            <a:normAutofit/>
          </a:bodyPr>
          <a:lstStyle>
            <a:lvl1pPr marL="0" indent="0" algn="ctr">
              <a:buNone/>
              <a:defRPr sz="2600" b="0">
                <a:latin typeface="Verdana"/>
                <a:ea typeface="Verdana"/>
              </a:defRPr>
            </a:lvl1pPr>
          </a:lstStyle>
          <a:p>
            <a:pPr lvl="0">
              <a:defRPr/>
            </a:pPr>
            <a:r>
              <a:rPr lang="fr-FR"/>
              <a:t>Amélie Sorbon</a:t>
            </a:r>
            <a:endParaRPr/>
          </a:p>
        </p:txBody>
      </p:sp>
      <p:sp>
        <p:nvSpPr>
          <p:cNvPr id="796125843" name="Espace réservé du texte 2" descr="Zone de texte pour le nom de l'établissement ou de la structure."/>
          <p:cNvSpPr>
            <a:spLocks noGrp="1"/>
          </p:cNvSpPr>
          <p:nvPr>
            <p:ph type="body" idx="13" hasCustomPrompt="1"/>
          </p:nvPr>
        </p:nvSpPr>
        <p:spPr bwMode="auto">
          <a:xfrm>
            <a:off x="1229849" y="6011452"/>
            <a:ext cx="9726020" cy="566131"/>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Établissement : Université des Petits Bonheurs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1393642042" name="Espace réservé du titre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19812838" name="Espace réservé du texte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102380260" name="Espace réservé de la date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fr-FR"/>
          </a:p>
        </p:txBody>
      </p:sp>
      <p:sp>
        <p:nvSpPr>
          <p:cNvPr id="940386613" name="Espace réservé du pied de page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726082474" name="Espace réservé du numéro de diapositive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47B2B0F-4331-4122-A959-AFC9D043544F}" type="slidenum">
              <a:rPr lang="fr-F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txStyles>
    <p:titleStyle>
      <a:lvl1pPr algn="l" defTabSz="914400">
        <a:lnSpc>
          <a:spcPct val="90000"/>
        </a:lnSpc>
        <a:spcBef>
          <a:spcPts val="0"/>
        </a:spcBef>
        <a:buNone/>
        <a:defRPr sz="4000">
          <a:solidFill>
            <a:schemeClr val="tx1"/>
          </a:solidFill>
          <a:latin typeface="Verdana"/>
          <a:ea typeface="Verdan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Verdana"/>
          <a:ea typeface="Verdana"/>
          <a:cs typeface="+mn-cs"/>
        </a:defRPr>
      </a:lvl1pPr>
      <a:lvl2pPr marL="685800" indent="-228600" algn="l" defTabSz="914400">
        <a:lnSpc>
          <a:spcPct val="90000"/>
        </a:lnSpc>
        <a:spcBef>
          <a:spcPts val="500"/>
        </a:spcBef>
        <a:buFont typeface="Arial"/>
        <a:buChar char="•"/>
        <a:defRPr sz="2400">
          <a:solidFill>
            <a:schemeClr val="tx1"/>
          </a:solidFill>
          <a:latin typeface="Verdana"/>
          <a:ea typeface="Verdana"/>
          <a:cs typeface="+mn-cs"/>
        </a:defRPr>
      </a:lvl2pPr>
      <a:lvl3pPr marL="1143000" indent="-228600" algn="l" defTabSz="914400">
        <a:lnSpc>
          <a:spcPct val="90000"/>
        </a:lnSpc>
        <a:spcBef>
          <a:spcPts val="500"/>
        </a:spcBef>
        <a:buFont typeface="Arial"/>
        <a:buChar char="•"/>
        <a:defRPr sz="2000">
          <a:solidFill>
            <a:schemeClr val="tx1"/>
          </a:solidFill>
          <a:latin typeface="Verdana"/>
          <a:ea typeface="Verdana"/>
          <a:cs typeface="+mn-cs"/>
        </a:defRPr>
      </a:lvl3pPr>
      <a:lvl4pPr marL="1600200" indent="-228600" algn="l" defTabSz="914400">
        <a:lnSpc>
          <a:spcPct val="90000"/>
        </a:lnSpc>
        <a:spcBef>
          <a:spcPts val="500"/>
        </a:spcBef>
        <a:buFont typeface="Arial"/>
        <a:buChar char="•"/>
        <a:defRPr sz="1800">
          <a:solidFill>
            <a:schemeClr val="tx1"/>
          </a:solidFill>
          <a:latin typeface="Verdana"/>
          <a:ea typeface="Verdana"/>
          <a:cs typeface="+mn-cs"/>
        </a:defRPr>
      </a:lvl4pPr>
      <a:lvl5pPr marL="2057400" indent="-228600" algn="l" defTabSz="914400">
        <a:lnSpc>
          <a:spcPct val="90000"/>
        </a:lnSpc>
        <a:spcBef>
          <a:spcPts val="500"/>
        </a:spcBef>
        <a:buFont typeface="Arial"/>
        <a:buChar char="•"/>
        <a:defRPr sz="1800">
          <a:solidFill>
            <a:schemeClr val="tx1"/>
          </a:solidFill>
          <a:latin typeface="Verdana"/>
          <a:ea typeface="Verdan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58784768" name="Titre 1"/>
          <p:cNvSpPr>
            <a:spLocks noGrp="1"/>
          </p:cNvSpPr>
          <p:nvPr>
            <p:ph type="title"/>
          </p:nvPr>
        </p:nvSpPr>
        <p:spPr bwMode="auto">
          <a:xfrm>
            <a:off x="1177596" y="2007366"/>
            <a:ext cx="10515600" cy="1325562"/>
          </a:xfrm>
        </p:spPr>
        <p:txBody>
          <a:bodyPr/>
          <a:lstStyle/>
          <a:p>
            <a:pPr>
              <a:defRPr/>
            </a:pPr>
            <a:r>
              <a:rPr sz="2800" b="1" i="0" u="none">
                <a:solidFill>
                  <a:schemeClr val="tx1"/>
                </a:solidFill>
                <a:latin typeface="Arial"/>
                <a:ea typeface="Arial"/>
                <a:cs typeface="Arial"/>
              </a:rPr>
              <a:t>Jouer avec Moodle ? Détournons ses fonctionnalités de base pour enseigner autrement !</a:t>
            </a: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ublicité en ligne, Site web&#10;&#10;Le contenu généré par l’IA peut être incorrect.">
            <a:extLst>
              <a:ext uri="{FF2B5EF4-FFF2-40B4-BE49-F238E27FC236}">
                <a16:creationId xmlns:a16="http://schemas.microsoft.com/office/drawing/2014/main" id="{F9EF62D2-7A10-DB44-8CAD-4AA6424B1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24156">
            <a:off x="5624599" y="2452802"/>
            <a:ext cx="6458560" cy="3555221"/>
          </a:xfrm>
          <a:prstGeom prst="rect">
            <a:avLst/>
          </a:prstGeom>
        </p:spPr>
      </p:pic>
      <p:pic>
        <p:nvPicPr>
          <p:cNvPr id="5" name="Image 4" descr="Une image contenant texte, Publicité en ligne, Site web, Page web&#10;&#10;Le contenu généré par l’IA peut être incorrect.">
            <a:extLst>
              <a:ext uri="{FF2B5EF4-FFF2-40B4-BE49-F238E27FC236}">
                <a16:creationId xmlns:a16="http://schemas.microsoft.com/office/drawing/2014/main" id="{2E7EAC39-9E5F-2201-C380-2BE85F426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70787">
            <a:off x="0" y="1130230"/>
            <a:ext cx="7772400" cy="3715645"/>
          </a:xfrm>
          <a:prstGeom prst="rect">
            <a:avLst/>
          </a:prstGeom>
        </p:spPr>
      </p:pic>
    </p:spTree>
    <p:extLst>
      <p:ext uri="{BB962C8B-B14F-4D97-AF65-F5344CB8AC3E}">
        <p14:creationId xmlns:p14="http://schemas.microsoft.com/office/powerpoint/2010/main" val="2484994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01184437" name="Image 1601184436"/>
          <p:cNvPicPr>
            <a:picLocks noChangeAspect="1"/>
          </p:cNvPicPr>
          <p:nvPr/>
        </p:nvPicPr>
        <p:blipFill>
          <a:blip r:embed="rId3"/>
          <a:stretch/>
        </p:blipFill>
        <p:spPr bwMode="auto">
          <a:xfrm>
            <a:off x="5870776" y="739587"/>
            <a:ext cx="6271795" cy="5684488"/>
          </a:xfrm>
          <a:prstGeom prst="rect">
            <a:avLst/>
          </a:prstGeom>
        </p:spPr>
      </p:pic>
      <p:pic>
        <p:nvPicPr>
          <p:cNvPr id="399528901" name="Image 399528900"/>
          <p:cNvPicPr>
            <a:picLocks noChangeAspect="1"/>
          </p:cNvPicPr>
          <p:nvPr/>
        </p:nvPicPr>
        <p:blipFill>
          <a:blip r:embed="rId4"/>
          <a:stretch/>
        </p:blipFill>
        <p:spPr bwMode="auto">
          <a:xfrm>
            <a:off x="1016857" y="718229"/>
            <a:ext cx="4703784" cy="57058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37145515" name="Image 937145514"/>
          <p:cNvPicPr>
            <a:picLocks noChangeAspect="1"/>
          </p:cNvPicPr>
          <p:nvPr/>
        </p:nvPicPr>
        <p:blipFill>
          <a:blip r:embed="rId3"/>
          <a:stretch/>
        </p:blipFill>
        <p:spPr bwMode="auto">
          <a:xfrm>
            <a:off x="0" y="683751"/>
            <a:ext cx="4048801" cy="3069253"/>
          </a:xfrm>
          <a:prstGeom prst="rect">
            <a:avLst/>
          </a:prstGeom>
        </p:spPr>
      </p:pic>
      <p:pic>
        <p:nvPicPr>
          <p:cNvPr id="483414664" name="Image 483414663"/>
          <p:cNvPicPr>
            <a:picLocks noChangeAspect="1"/>
          </p:cNvPicPr>
          <p:nvPr/>
        </p:nvPicPr>
        <p:blipFill>
          <a:blip r:embed="rId4"/>
          <a:stretch/>
        </p:blipFill>
        <p:spPr bwMode="auto">
          <a:xfrm>
            <a:off x="7814672" y="683751"/>
            <a:ext cx="4372438" cy="5785301"/>
          </a:xfrm>
          <a:prstGeom prst="rect">
            <a:avLst/>
          </a:prstGeom>
        </p:spPr>
      </p:pic>
      <p:pic>
        <p:nvPicPr>
          <p:cNvPr id="828024407" name="Image 828024406"/>
          <p:cNvPicPr>
            <a:picLocks noChangeAspect="1"/>
          </p:cNvPicPr>
          <p:nvPr/>
        </p:nvPicPr>
        <p:blipFill>
          <a:blip r:embed="rId5"/>
          <a:stretch/>
        </p:blipFill>
        <p:spPr bwMode="auto">
          <a:xfrm>
            <a:off x="4077127" y="683751"/>
            <a:ext cx="3821246" cy="3278383"/>
          </a:xfrm>
          <a:prstGeom prst="rect">
            <a:avLst/>
          </a:prstGeom>
        </p:spPr>
      </p:pic>
      <p:pic>
        <p:nvPicPr>
          <p:cNvPr id="2042303760" name="Image 2042303759"/>
          <p:cNvPicPr>
            <a:picLocks noChangeAspect="1"/>
          </p:cNvPicPr>
          <p:nvPr/>
        </p:nvPicPr>
        <p:blipFill>
          <a:blip r:embed="rId6"/>
          <a:stretch/>
        </p:blipFill>
        <p:spPr bwMode="auto">
          <a:xfrm>
            <a:off x="754062" y="3806549"/>
            <a:ext cx="3737916" cy="2715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30854148" name="Espace réservé du texte 21" descr="Zone pour ajouter les prénom et nom du  premier contributeur. Par défaut, il est écrit Jean LeNain."/>
          <p:cNvSpPr>
            <a:spLocks noGrp="1"/>
          </p:cNvSpPr>
          <p:nvPr>
            <p:ph type="body" sz="quarter" idx="20" hasCustomPrompt="1"/>
          </p:nvPr>
        </p:nvSpPr>
        <p:spPr bwMode="auto">
          <a:xfrm rot="21071151">
            <a:off x="1748292" y="4905887"/>
            <a:ext cx="2422368" cy="860879"/>
          </a:xfrm>
        </p:spPr>
        <p:txBody>
          <a:bodyPr vertOverflow="overflow" horzOverflow="overflow" vert="horz" wrap="square" lIns="91440" tIns="45720" rIns="91440" bIns="45720" numCol="1" spcCol="0" rtlCol="0" fromWordArt="0" anchor="ctr" anchorCtr="0" forceAA="0" compatLnSpc="0">
            <a:normAutofit fontScale="82500" lnSpcReduction="15000"/>
          </a:bodyPr>
          <a:lstStyle>
            <a:lvl1pPr marL="0" indent="0" algn="ctr">
              <a:buNone/>
              <a:defRPr sz="2600" b="0">
                <a:latin typeface="Verdana"/>
                <a:ea typeface="Verdana"/>
              </a:defRPr>
            </a:lvl1pPr>
          </a:lstStyle>
          <a:p>
            <a:pPr>
              <a:defRPr/>
            </a:pPr>
            <a:r>
              <a:t>Marine CARAYON</a:t>
            </a:r>
          </a:p>
          <a:p>
            <a:pPr>
              <a:defRPr/>
            </a:pPr>
            <a:r>
              <a:t>IMT-BS</a:t>
            </a:r>
          </a:p>
        </p:txBody>
      </p:sp>
      <p:sp>
        <p:nvSpPr>
          <p:cNvPr id="169217168" name="Espace réservé du texte 21" descr="Zone pour ajouter les prénom et nom du  second contributeur. Par défaut, il est écrit Amélie Sorbon."/>
          <p:cNvSpPr>
            <a:spLocks noGrp="1"/>
          </p:cNvSpPr>
          <p:nvPr>
            <p:ph type="body" sz="quarter" idx="21" hasCustomPrompt="1"/>
          </p:nvPr>
        </p:nvSpPr>
        <p:spPr bwMode="auto">
          <a:xfrm rot="178486">
            <a:off x="4772158" y="4907475"/>
            <a:ext cx="2800825" cy="921852"/>
          </a:xfrm>
        </p:spPr>
        <p:txBody>
          <a:bodyPr vertOverflow="overflow" horzOverflow="overflow" vert="horz" wrap="square" lIns="91440" tIns="45720" rIns="91440" bIns="45720" numCol="1" spcCol="0" rtlCol="0" fromWordArt="0" anchor="ctr" anchorCtr="0" forceAA="0" compatLnSpc="0">
            <a:normAutofit/>
          </a:bodyPr>
          <a:lstStyle>
            <a:lvl1pPr marL="0" indent="0" algn="ctr">
              <a:buNone/>
              <a:defRPr sz="2600" b="0">
                <a:latin typeface="Verdana"/>
                <a:ea typeface="Verdana"/>
              </a:defRPr>
            </a:lvl1pPr>
          </a:lstStyle>
          <a:p>
            <a:pPr>
              <a:defRPr/>
            </a:pPr>
            <a:r>
              <a:rPr sz="2000"/>
              <a:t>Thomas PETIT</a:t>
            </a:r>
          </a:p>
          <a:p>
            <a:pPr>
              <a:defRPr/>
            </a:pPr>
            <a:r>
              <a:rPr sz="2000"/>
              <a:t>IMT Nord Europe</a:t>
            </a:r>
          </a:p>
        </p:txBody>
      </p:sp>
      <p:sp>
        <p:nvSpPr>
          <p:cNvPr id="2119330056" name="Espace réservé du texte 21" descr="Zone pour ajouter les prénom et nom du  troisième contributeur. Par défaut, il est écrit Nino Diné."/>
          <p:cNvSpPr>
            <a:spLocks noGrp="1"/>
          </p:cNvSpPr>
          <p:nvPr>
            <p:ph type="body" sz="quarter" idx="22" hasCustomPrompt="1"/>
          </p:nvPr>
        </p:nvSpPr>
        <p:spPr bwMode="auto">
          <a:xfrm rot="437245">
            <a:off x="8221065" y="4906492"/>
            <a:ext cx="2672447" cy="854795"/>
          </a:xfrm>
        </p:spPr>
        <p:txBody>
          <a:bodyPr vertOverflow="overflow" horzOverflow="overflow" vert="horz" wrap="square" lIns="91440" tIns="45720" rIns="91440" bIns="45720" numCol="1" spcCol="0" rtlCol="0" fromWordArt="0" anchor="ctr" anchorCtr="0" forceAA="0" compatLnSpc="0">
            <a:normAutofit fontScale="92500" lnSpcReduction="20000"/>
          </a:bodyPr>
          <a:lstStyle>
            <a:lvl1pPr marL="0" indent="0" algn="ctr">
              <a:buNone/>
              <a:defRPr sz="2600" b="0">
                <a:latin typeface="Verdana"/>
                <a:ea typeface="Verdana"/>
              </a:defRPr>
            </a:lvl1pPr>
          </a:lstStyle>
          <a:p>
            <a:pPr>
              <a:defRPr/>
            </a:pPr>
            <a:r>
              <a:rPr sz="2400"/>
              <a:t>Kévin TREUSSIER</a:t>
            </a:r>
            <a:endParaRPr sz="4800"/>
          </a:p>
          <a:p>
            <a:pPr>
              <a:defRPr/>
            </a:pPr>
            <a:r>
              <a:rPr sz="2400"/>
              <a:t>IMT Atlantique</a:t>
            </a:r>
            <a:endParaRPr sz="4800"/>
          </a:p>
        </p:txBody>
      </p:sp>
      <p:pic>
        <p:nvPicPr>
          <p:cNvPr id="1743925608" name="Espace réservé pour une image  1743925607"/>
          <p:cNvPicPr>
            <a:picLocks noGrp="1" noChangeAspect="1"/>
          </p:cNvPicPr>
          <p:nvPr>
            <p:ph type="pic" sz="quarter" idx="16" hasCustomPrompt="1"/>
          </p:nvPr>
        </p:nvPicPr>
        <p:blipFill>
          <a:blip r:embed="rId3"/>
          <a:srcRect t="18107" b="19567"/>
          <a:stretch/>
        </p:blipFill>
        <p:spPr bwMode="auto">
          <a:xfrm rot="21039938">
            <a:off x="1490646" y="2170600"/>
            <a:ext cx="2256420" cy="2109449"/>
          </a:xfrm>
          <a:prstGeom prst="rect">
            <a:avLst/>
          </a:prstGeom>
        </p:spPr>
      </p:pic>
      <p:pic>
        <p:nvPicPr>
          <p:cNvPr id="1815858493" name="Espace réservé pour une image  1815858492"/>
          <p:cNvPicPr>
            <a:picLocks noGrp="1" noChangeAspect="1"/>
          </p:cNvPicPr>
          <p:nvPr>
            <p:ph type="pic" sz="quarter" idx="23" hasCustomPrompt="1"/>
          </p:nvPr>
        </p:nvPicPr>
        <p:blipFill>
          <a:blip r:embed="rId4"/>
          <a:srcRect l="-136" t="16591" r="135" b="19961"/>
          <a:stretch/>
        </p:blipFill>
        <p:spPr bwMode="auto">
          <a:xfrm rot="185088">
            <a:off x="5199477" y="2175004"/>
            <a:ext cx="2144010" cy="2040444"/>
          </a:xfrm>
          <a:prstGeom prst="rect">
            <a:avLst/>
          </a:prstGeom>
        </p:spPr>
      </p:pic>
      <p:pic>
        <p:nvPicPr>
          <p:cNvPr id="366695044" name="Espace réservé pour une image  366695043"/>
          <p:cNvPicPr>
            <a:picLocks noGrp="1" noChangeAspect="1"/>
          </p:cNvPicPr>
          <p:nvPr>
            <p:ph type="pic" sz="quarter" idx="24" hasCustomPrompt="1"/>
          </p:nvPr>
        </p:nvPicPr>
        <p:blipFill>
          <a:blip r:embed="rId5"/>
          <a:srcRect t="18301" b="18858"/>
          <a:stretch/>
        </p:blipFill>
        <p:spPr bwMode="auto">
          <a:xfrm rot="517208">
            <a:off x="8759379" y="2218861"/>
            <a:ext cx="2186781" cy="2061264"/>
          </a:xfrm>
          <a:prstGeom prst="rect">
            <a:avLst/>
          </a:prstGeom>
        </p:spPr>
      </p:pic>
      <p:sp>
        <p:nvSpPr>
          <p:cNvPr id="2061587996" name="Espace réservé du texte 2" descr="Zone de texte pour le nom de l'établissement ou de la structure."/>
          <p:cNvSpPr>
            <a:spLocks noGrp="1"/>
          </p:cNvSpPr>
          <p:nvPr>
            <p:ph type="body" idx="13" hasCustomPrompt="1"/>
          </p:nvPr>
        </p:nvSpPr>
        <p:spPr bwMode="auto">
          <a:xfrm>
            <a:off x="1229848" y="6011451"/>
            <a:ext cx="9726019" cy="566130"/>
          </a:xfrm>
        </p:spPr>
        <p:txBody>
          <a:bodyPr anchor="ctr" anchorCtr="0">
            <a:normAutofit/>
          </a:bodyPr>
          <a:lstStyle>
            <a:lvl1pPr marL="0" indent="0" algn="l">
              <a:buNone/>
              <a:defRPr sz="2400" i="0">
                <a:solidFill>
                  <a:schemeClr val="tx1"/>
                </a:solidFill>
                <a:latin typeface="Verdana"/>
                <a:ea typeface="Verdan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lgn="ctr">
              <a:defRPr/>
            </a:pPr>
            <a:r>
              <a:t>Institut Mines-Télécom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19928201" name="Titre 10" descr="Zone de texte avec le titre introduction."/>
          <p:cNvSpPr>
            <a:spLocks noGrp="1"/>
          </p:cNvSpPr>
          <p:nvPr>
            <p:ph type="title" hasCustomPrompt="1"/>
          </p:nvPr>
        </p:nvSpPr>
        <p:spPr bwMode="auto">
          <a:xfrm>
            <a:off x="1236127" y="855689"/>
            <a:ext cx="9719739" cy="778932"/>
          </a:xfrm>
        </p:spPr>
        <p:txBody>
          <a:bodyPr>
            <a:noAutofit/>
          </a:bodyPr>
          <a:lstStyle>
            <a:lvl1pPr>
              <a:defRPr sz="4000">
                <a:latin typeface="Verdana"/>
                <a:ea typeface="Verdana"/>
              </a:defRPr>
            </a:lvl1pPr>
          </a:lstStyle>
          <a:p>
            <a:pPr>
              <a:defRPr/>
            </a:pPr>
            <a:r>
              <a:t>Détourner Moodle, un exemple :</a:t>
            </a:r>
            <a:br>
              <a:rPr/>
            </a:br>
            <a:r>
              <a:t>Le cours dont vous êtes le héros</a:t>
            </a:r>
          </a:p>
        </p:txBody>
      </p:sp>
      <p:sp>
        <p:nvSpPr>
          <p:cNvPr id="2008617982" name="Espace réservé du texte 1" descr="Titre secondaire de la page ou de la photo."/>
          <p:cNvSpPr>
            <a:spLocks noGrp="1"/>
          </p:cNvSpPr>
          <p:nvPr>
            <p:ph type="body" sz="quarter" idx="11" hasCustomPrompt="1"/>
          </p:nvPr>
        </p:nvSpPr>
        <p:spPr bwMode="auto">
          <a:xfrm>
            <a:off x="238417" y="2103545"/>
            <a:ext cx="5723494" cy="542989"/>
          </a:xfrm>
        </p:spPr>
        <p:txBody>
          <a:bodyPr vertOverflow="overflow" horzOverflow="overflow" vert="horz" wrap="square" lIns="91440" tIns="45720" rIns="91440" bIns="45720" numCol="1" spcCol="0" rtlCol="0" fromWordArt="0" anchor="ctr" anchorCtr="0" forceAA="0" compatLnSpc="0">
            <a:normAutofit fontScale="95000" lnSpcReduction="1000"/>
          </a:bodyPr>
          <a:lstStyle>
            <a:lvl1pPr marL="0" indent="0">
              <a:buNone/>
              <a:defRPr sz="2000"/>
            </a:lvl1pPr>
          </a:lstStyle>
          <a:p>
            <a:pPr>
              <a:defRPr/>
            </a:pPr>
            <a:r>
              <a:t>Les fonctionnalités que nous avons utilisées :</a:t>
            </a:r>
          </a:p>
        </p:txBody>
      </p:sp>
      <p:sp>
        <p:nvSpPr>
          <p:cNvPr id="1030345558" name="Espace réservé du texte 21" descr="Zone de texte à modifier."/>
          <p:cNvSpPr>
            <a:spLocks noGrp="1"/>
          </p:cNvSpPr>
          <p:nvPr>
            <p:ph type="body" sz="quarter" idx="20" hasCustomPrompt="1"/>
          </p:nvPr>
        </p:nvSpPr>
        <p:spPr bwMode="auto">
          <a:xfrm>
            <a:off x="257949" y="2795040"/>
            <a:ext cx="5319016" cy="3022933"/>
          </a:xfrm>
        </p:spPr>
        <p:txBody>
          <a:bodyPr anchor="t" anchorCtr="0">
            <a:noAutofit/>
          </a:bodyPr>
          <a:lstStyle>
            <a:lvl1pPr marL="0" indent="0" algn="l">
              <a:buNone/>
              <a:defRPr sz="1800" b="0">
                <a:latin typeface="Verdana"/>
                <a:ea typeface="Verdana"/>
              </a:defRPr>
            </a:lvl1pPr>
          </a:lstStyle>
          <a:p>
            <a:pPr marL="283879" indent="-283879">
              <a:buFont typeface="Arial"/>
              <a:buChar char="•"/>
              <a:defRPr/>
            </a:pPr>
            <a:r>
              <a:rPr lang="fr-FR" sz="1800" b="0" i="0" u="none" strike="noStrike" cap="none" spc="0">
                <a:solidFill>
                  <a:schemeClr val="tx1"/>
                </a:solidFill>
                <a:latin typeface="Verdana"/>
                <a:ea typeface="Verdana"/>
                <a:cs typeface="Verdana"/>
              </a:rPr>
              <a:t>Ressources et activités Moodle simples :</a:t>
            </a:r>
            <a:endParaRPr sz="1800" b="0" i="0" u="none" strike="noStrike" cap="none" spc="0">
              <a:solidFill>
                <a:schemeClr val="tx1"/>
              </a:solidFill>
              <a:latin typeface="Verdana"/>
              <a:cs typeface="Verdana"/>
            </a:endParaRPr>
          </a:p>
          <a:p>
            <a:pPr marL="683929" lvl="1" indent="-283879">
              <a:buFont typeface="Arial"/>
              <a:buChar char="•"/>
              <a:defRPr/>
            </a:pPr>
            <a:r>
              <a:rPr lang="fr-FR" sz="1800" b="0" i="0" u="none" strike="noStrike" cap="none" spc="0">
                <a:solidFill>
                  <a:schemeClr val="tx1"/>
                </a:solidFill>
                <a:latin typeface="Verdana"/>
                <a:ea typeface="Verdana"/>
                <a:cs typeface="Verdana"/>
              </a:rPr>
              <a:t>Pages</a:t>
            </a:r>
            <a:endParaRPr sz="1800" b="0" i="0" u="none" strike="noStrike" cap="none" spc="0">
              <a:solidFill>
                <a:schemeClr val="tx1"/>
              </a:solidFill>
              <a:latin typeface="Verdana"/>
              <a:ea typeface="Verdana"/>
              <a:cs typeface="Verdana"/>
            </a:endParaRPr>
          </a:p>
          <a:p>
            <a:pPr marL="683929" lvl="1" indent="-283879">
              <a:buFont typeface="Arial"/>
              <a:buChar char="•"/>
              <a:defRPr/>
            </a:pPr>
            <a:r>
              <a:rPr lang="fr-FR" sz="1800" b="0" i="0" u="none" strike="noStrike" cap="none" spc="0">
                <a:solidFill>
                  <a:schemeClr val="tx1"/>
                </a:solidFill>
                <a:latin typeface="Verdana"/>
                <a:ea typeface="Verdana"/>
                <a:cs typeface="Verdana"/>
              </a:rPr>
              <a:t>Étiquettes / Zones texte et média</a:t>
            </a:r>
            <a:endParaRPr sz="1800" b="0" i="0" u="none" strike="noStrike" cap="none" spc="0">
              <a:solidFill>
                <a:schemeClr val="tx1"/>
              </a:solidFill>
              <a:latin typeface="Verdana"/>
              <a:ea typeface="Verdana"/>
              <a:cs typeface="Verdana"/>
            </a:endParaRPr>
          </a:p>
          <a:p>
            <a:pPr marL="683929" lvl="1" indent="-283879">
              <a:buFont typeface="Arial"/>
              <a:buChar char="•"/>
              <a:defRPr/>
            </a:pPr>
            <a:r>
              <a:rPr lang="fr-FR" sz="1800" b="0" i="0" u="none" strike="noStrike" cap="none" spc="0">
                <a:solidFill>
                  <a:schemeClr val="tx1"/>
                </a:solidFill>
                <a:latin typeface="Verdana"/>
                <a:ea typeface="Verdana"/>
                <a:cs typeface="Verdana"/>
              </a:rPr>
              <a:t>Test</a:t>
            </a:r>
            <a:endParaRPr sz="1800" b="0" i="0" u="none" strike="noStrike" cap="none" spc="0">
              <a:solidFill>
                <a:schemeClr val="tx1"/>
              </a:solidFill>
              <a:latin typeface="Verdana"/>
              <a:ea typeface="Verdana"/>
              <a:cs typeface="Verdana"/>
            </a:endParaRPr>
          </a:p>
          <a:p>
            <a:pPr marL="683929" lvl="1" indent="-283879">
              <a:buFont typeface="Arial"/>
              <a:buChar char="•"/>
              <a:defRPr/>
            </a:pPr>
            <a:r>
              <a:rPr lang="fr-FR" sz="1800" b="0" i="0" u="none" strike="noStrike" cap="none" spc="0">
                <a:solidFill>
                  <a:schemeClr val="tx1"/>
                </a:solidFill>
                <a:latin typeface="Verdana"/>
                <a:ea typeface="Verdana"/>
                <a:cs typeface="Verdana"/>
              </a:rPr>
              <a:t>Activité choix de groupe (un peu moins simple...)</a:t>
            </a:r>
            <a:endParaRPr sz="1800" b="0" i="0" u="none" strike="noStrike" cap="none" spc="0">
              <a:solidFill>
                <a:schemeClr val="tx1"/>
              </a:solidFill>
              <a:latin typeface="Verdana"/>
              <a:cs typeface="Verdana"/>
            </a:endParaRPr>
          </a:p>
          <a:p>
            <a:pPr marL="283879" lvl="0" indent="-283879">
              <a:buFont typeface="Arial"/>
              <a:buChar char="•"/>
              <a:defRPr/>
            </a:pPr>
            <a:r>
              <a:rPr lang="fr-FR" sz="1800" b="0" i="0" u="none" strike="noStrike" cap="none" spc="0">
                <a:solidFill>
                  <a:schemeClr val="tx1"/>
                </a:solidFill>
                <a:latin typeface="Verdana"/>
                <a:ea typeface="Verdana"/>
                <a:cs typeface="Verdana"/>
              </a:rPr>
              <a:t>Et surtout des fonctionnalités basiques</a:t>
            </a:r>
            <a:endParaRPr sz="1800" b="0" i="0" u="none" strike="noStrike" cap="none" spc="0">
              <a:solidFill>
                <a:schemeClr val="tx1"/>
              </a:solidFill>
              <a:latin typeface="Verdana"/>
              <a:cs typeface="Verdana"/>
            </a:endParaRPr>
          </a:p>
          <a:p>
            <a:pPr marL="683929" lvl="1" indent="-283879">
              <a:buFont typeface="Arial"/>
              <a:buChar char="•"/>
              <a:defRPr/>
            </a:pPr>
            <a:r>
              <a:rPr lang="fr-FR" sz="1800" b="0" i="0" u="none" strike="noStrike" cap="none" spc="0">
                <a:solidFill>
                  <a:schemeClr val="tx1"/>
                </a:solidFill>
                <a:latin typeface="Verdana"/>
                <a:ea typeface="Verdana"/>
                <a:cs typeface="Verdana"/>
              </a:rPr>
              <a:t>Achèvements d’activité</a:t>
            </a:r>
          </a:p>
          <a:p>
            <a:pPr marL="683929" lvl="1" indent="-283879">
              <a:buFont typeface="Arial"/>
              <a:buChar char="•"/>
              <a:defRPr/>
            </a:pPr>
            <a:r>
              <a:rPr lang="fr-FR" sz="1800" b="0" i="0" u="none" strike="noStrike" cap="none" spc="0">
                <a:solidFill>
                  <a:schemeClr val="tx1"/>
                </a:solidFill>
                <a:latin typeface="Verdana"/>
                <a:ea typeface="Verdana"/>
                <a:cs typeface="Verdana"/>
              </a:rPr>
              <a:t>Conditions d’accès</a:t>
            </a:r>
          </a:p>
          <a:p>
            <a:pPr marL="683929" lvl="1" indent="-283879">
              <a:buFont typeface="Arial"/>
              <a:buChar char="•"/>
              <a:defRPr/>
            </a:pPr>
            <a:r>
              <a:rPr lang="fr-FR" sz="1800" b="0" i="0" u="none" strike="noStrike" cap="none" spc="0">
                <a:solidFill>
                  <a:schemeClr val="tx1"/>
                </a:solidFill>
                <a:latin typeface="Verdana"/>
                <a:ea typeface="Verdana"/>
                <a:cs typeface="Verdana"/>
              </a:rPr>
              <a:t>Dérogation (un peu moins basique...)</a:t>
            </a:r>
            <a:endParaRPr sz="1800" b="0" i="0" u="none" strike="noStrike" cap="none" spc="0">
              <a:solidFill>
                <a:schemeClr val="tx1"/>
              </a:solidFill>
              <a:latin typeface="Verdana"/>
              <a:cs typeface="Verdana"/>
            </a:endParaRPr>
          </a:p>
        </p:txBody>
      </p:sp>
      <p:pic>
        <p:nvPicPr>
          <p:cNvPr id="1832056562" name="Image 1832056561"/>
          <p:cNvPicPr>
            <a:picLocks noChangeAspect="1"/>
          </p:cNvPicPr>
          <p:nvPr/>
        </p:nvPicPr>
        <p:blipFill>
          <a:blip r:embed="rId3"/>
          <a:stretch/>
        </p:blipFill>
        <p:spPr bwMode="auto">
          <a:xfrm>
            <a:off x="5961911" y="3681572"/>
            <a:ext cx="5912443" cy="2554993"/>
          </a:xfrm>
          <a:prstGeom prst="rect">
            <a:avLst/>
          </a:prstGeom>
        </p:spPr>
      </p:pic>
      <p:pic>
        <p:nvPicPr>
          <p:cNvPr id="1343808981" name="Image 1343808980"/>
          <p:cNvPicPr>
            <a:picLocks noChangeAspect="1"/>
          </p:cNvPicPr>
          <p:nvPr/>
        </p:nvPicPr>
        <p:blipFill>
          <a:blip r:embed="rId4"/>
          <a:stretch/>
        </p:blipFill>
        <p:spPr bwMode="auto">
          <a:xfrm>
            <a:off x="5961911" y="2203461"/>
            <a:ext cx="5912443" cy="14781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93566301" name="Titre 10" descr="Zone de texte avec le titre conclusion."/>
          <p:cNvSpPr>
            <a:spLocks noGrp="1"/>
          </p:cNvSpPr>
          <p:nvPr>
            <p:ph type="title" hasCustomPrompt="1"/>
          </p:nvPr>
        </p:nvSpPr>
        <p:spPr bwMode="auto">
          <a:xfrm>
            <a:off x="1095" y="855689"/>
            <a:ext cx="12189807" cy="778932"/>
          </a:xfrm>
        </p:spPr>
        <p:txBody>
          <a:bodyPr>
            <a:noAutofit/>
          </a:bodyPr>
          <a:lstStyle>
            <a:lvl1pPr>
              <a:defRPr sz="4000">
                <a:latin typeface="Verdana"/>
                <a:ea typeface="Verdana"/>
              </a:defRPr>
            </a:lvl1pPr>
          </a:lstStyle>
          <a:p>
            <a:pPr>
              <a:defRPr/>
            </a:pPr>
            <a:r>
              <a:t>Quelques conseils</a:t>
            </a:r>
            <a:br>
              <a:rPr/>
            </a:br>
            <a:r>
              <a:t>pour un jeu sérieux réussi :</a:t>
            </a:r>
          </a:p>
        </p:txBody>
      </p:sp>
      <p:sp>
        <p:nvSpPr>
          <p:cNvPr id="1931918060" name="Espace réservé du texte 21" descr="Zone de texte à modifier."/>
          <p:cNvSpPr>
            <a:spLocks noGrp="1"/>
          </p:cNvSpPr>
          <p:nvPr>
            <p:ph type="body" sz="quarter" idx="20" hasCustomPrompt="1"/>
          </p:nvPr>
        </p:nvSpPr>
        <p:spPr bwMode="auto">
          <a:xfrm>
            <a:off x="4677976" y="2103545"/>
            <a:ext cx="7363145" cy="4371313"/>
          </a:xfrm>
        </p:spPr>
        <p:txBody>
          <a:bodyPr vertOverflow="overflow" horzOverflow="overflow" vert="horz" wrap="square" lIns="91440" tIns="45720" rIns="91440" bIns="45720" numCol="1" spcCol="0" rtlCol="0" fromWordArt="0" anchor="t" anchorCtr="0" forceAA="0" compatLnSpc="0">
            <a:normAutofit/>
          </a:bodyPr>
          <a:lstStyle>
            <a:lvl1pPr marL="0" indent="0" algn="l">
              <a:buNone/>
              <a:defRPr sz="2000" b="0">
                <a:latin typeface="Verdana"/>
                <a:ea typeface="Verdana"/>
              </a:defRPr>
            </a:lvl1pPr>
          </a:lstStyle>
          <a:p>
            <a:pPr>
              <a:defRPr/>
            </a:pPr>
            <a:r>
              <a:rPr sz="1900" b="1" i="0" u="none">
                <a:solidFill>
                  <a:srgbClr val="000000"/>
                </a:solidFill>
                <a:latin typeface="Verdana"/>
                <a:ea typeface="Verdana"/>
                <a:cs typeface="Verdana"/>
              </a:rPr>
              <a:t>1. Clarifier l’objectif</a:t>
            </a:r>
            <a:br>
              <a:rPr sz="1900" b="1" i="0" u="none">
                <a:solidFill>
                  <a:srgbClr val="000000"/>
                </a:solidFill>
                <a:latin typeface="Verdana"/>
                <a:ea typeface="Verdana"/>
                <a:cs typeface="Verdana"/>
              </a:rPr>
            </a:br>
            <a:r>
              <a:rPr sz="1900" b="0" i="0" u="none">
                <a:solidFill>
                  <a:srgbClr val="000000"/>
                </a:solidFill>
                <a:latin typeface="Verdana"/>
                <a:ea typeface="Verdana"/>
                <a:cs typeface="Verdana"/>
              </a:rPr>
              <a:t>Identifier la compétence visée puis concevoir le jeu </a:t>
            </a:r>
            <a:r>
              <a:rPr sz="1900" b="1" i="0" u="none">
                <a:solidFill>
                  <a:srgbClr val="000000"/>
                </a:solidFill>
                <a:latin typeface="Verdana"/>
                <a:ea typeface="Verdana"/>
                <a:cs typeface="Verdana"/>
              </a:rPr>
              <a:t>autour</a:t>
            </a:r>
            <a:r>
              <a:rPr sz="1900" b="0" i="0" u="none">
                <a:solidFill>
                  <a:srgbClr val="000000"/>
                </a:solidFill>
                <a:latin typeface="Verdana"/>
                <a:ea typeface="Verdana"/>
                <a:cs typeface="Verdana"/>
              </a:rPr>
              <a:t> de cet objectif (et non l’inverse)</a:t>
            </a:r>
            <a:endParaRPr sz="1900">
              <a:latin typeface="Verdana"/>
              <a:cs typeface="Verdana"/>
            </a:endParaRPr>
          </a:p>
          <a:p>
            <a:pPr>
              <a:defRPr/>
            </a:pPr>
            <a:r>
              <a:rPr sz="1900" b="1" i="0" u="none">
                <a:solidFill>
                  <a:srgbClr val="000000"/>
                </a:solidFill>
                <a:latin typeface="Verdana"/>
                <a:ea typeface="Verdana"/>
                <a:cs typeface="Verdana"/>
              </a:rPr>
              <a:t>2. Motiver les joueurs</a:t>
            </a:r>
            <a:endParaRPr sz="1900">
              <a:latin typeface="Verdana"/>
              <a:cs typeface="Verdana"/>
            </a:endParaRPr>
          </a:p>
          <a:p>
            <a:pPr marL="294893" indent="-294893">
              <a:buFont typeface="Arial"/>
              <a:buChar char="•"/>
              <a:defRPr/>
            </a:pPr>
            <a:r>
              <a:rPr sz="1900" b="0" i="0" u="none">
                <a:solidFill>
                  <a:srgbClr val="000000"/>
                </a:solidFill>
                <a:latin typeface="Verdana"/>
                <a:ea typeface="Verdana"/>
                <a:cs typeface="Verdana"/>
              </a:rPr>
              <a:t>Thème immersif (magie, pirate, SF…)</a:t>
            </a:r>
            <a:r>
              <a:rPr sz="1900">
                <a:latin typeface="Verdana"/>
                <a:ea typeface="Verdana"/>
                <a:cs typeface="Verdana"/>
              </a:rPr>
              <a:t> ; le joueur doit jouer un rôle</a:t>
            </a:r>
            <a:endParaRPr sz="1900">
              <a:latin typeface="Verdana"/>
              <a:cs typeface="Verdana"/>
            </a:endParaRPr>
          </a:p>
          <a:p>
            <a:pPr marL="294893" indent="-294893">
              <a:buFont typeface="Arial"/>
              <a:buChar char="•"/>
              <a:defRPr/>
            </a:pPr>
            <a:r>
              <a:rPr sz="1900" b="0" i="0" u="none">
                <a:solidFill>
                  <a:srgbClr val="000000"/>
                </a:solidFill>
                <a:latin typeface="Verdana"/>
                <a:ea typeface="Verdana"/>
                <a:cs typeface="Verdana"/>
              </a:rPr>
              <a:t>Inclure des récompenses, des éléments de surprises, des défis, etc.</a:t>
            </a:r>
            <a:endParaRPr sz="1900">
              <a:latin typeface="Verdana"/>
              <a:cs typeface="Verdana"/>
            </a:endParaRPr>
          </a:p>
          <a:p>
            <a:pPr>
              <a:defRPr/>
            </a:pPr>
            <a:r>
              <a:rPr sz="1900" b="1" i="0" u="none">
                <a:solidFill>
                  <a:srgbClr val="000000"/>
                </a:solidFill>
                <a:latin typeface="Verdana"/>
                <a:ea typeface="Verdana"/>
                <a:cs typeface="Verdana"/>
              </a:rPr>
              <a:t>3. Créer une ambiance</a:t>
            </a:r>
            <a:endParaRPr sz="1900" b="1" i="0" u="none">
              <a:solidFill>
                <a:srgbClr val="000000"/>
              </a:solidFill>
              <a:latin typeface="Verdana"/>
              <a:cs typeface="Verdana"/>
            </a:endParaRPr>
          </a:p>
          <a:p>
            <a:pPr marL="294893" indent="-294893">
              <a:buFont typeface="Arial"/>
              <a:buChar char="•"/>
              <a:defRPr/>
            </a:pPr>
            <a:r>
              <a:rPr sz="1900" b="0" i="0" u="none">
                <a:solidFill>
                  <a:srgbClr val="000000"/>
                </a:solidFill>
                <a:latin typeface="Verdana"/>
                <a:ea typeface="Verdana"/>
                <a:cs typeface="Verdana"/>
              </a:rPr>
              <a:t>Utiliser des images, vidéos, musiques, ambiances sonores...</a:t>
            </a:r>
            <a:endParaRPr sz="1900" b="0" i="0" u="none">
              <a:solidFill>
                <a:srgbClr val="000000"/>
              </a:solidFill>
              <a:latin typeface="Verdana"/>
              <a:cs typeface="Verdana"/>
            </a:endParaRPr>
          </a:p>
          <a:p>
            <a:pPr marL="294893" indent="-294893">
              <a:buFont typeface="Arial"/>
              <a:buChar char="•"/>
              <a:defRPr/>
            </a:pPr>
            <a:r>
              <a:rPr sz="1900" b="0" i="0" u="none">
                <a:solidFill>
                  <a:srgbClr val="000000"/>
                </a:solidFill>
                <a:latin typeface="Verdana"/>
                <a:ea typeface="Verdana"/>
                <a:cs typeface="Verdana"/>
              </a:rPr>
              <a:t>Choisir un ton assumé (humour, aventure, frisson…)</a:t>
            </a:r>
            <a:endParaRPr sz="1900" b="1" i="0" u="none">
              <a:solidFill>
                <a:srgbClr val="000000"/>
              </a:solidFill>
              <a:latin typeface="Verdana"/>
              <a:cs typeface="Verdana"/>
            </a:endParaRPr>
          </a:p>
        </p:txBody>
      </p:sp>
      <p:pic>
        <p:nvPicPr>
          <p:cNvPr id="1335664778" name="Image 1335664777"/>
          <p:cNvPicPr>
            <a:picLocks noChangeAspect="1"/>
          </p:cNvPicPr>
          <p:nvPr/>
        </p:nvPicPr>
        <p:blipFill>
          <a:blip r:embed="rId3"/>
          <a:stretch/>
        </p:blipFill>
        <p:spPr bwMode="auto">
          <a:xfrm>
            <a:off x="679611" y="2103545"/>
            <a:ext cx="3805723" cy="38057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38173314" name="Espace réservé du texte 2"/>
          <p:cNvSpPr>
            <a:spLocks noGrp="1"/>
          </p:cNvSpPr>
          <p:nvPr>
            <p:ph type="body" sz="quarter" idx="20"/>
          </p:nvPr>
        </p:nvSpPr>
        <p:spPr bwMode="auto">
          <a:xfrm>
            <a:off x="477357" y="1933574"/>
            <a:ext cx="10921278" cy="3952874"/>
          </a:xfrm>
        </p:spPr>
        <p:txBody>
          <a:bodyPr vertOverflow="overflow" horzOverflow="overflow" vert="horz" wrap="square" lIns="91440" tIns="45720" rIns="91440" bIns="45720" numCol="1" spcCol="0" rtlCol="0" fromWordArt="0" anchor="t" anchorCtr="0" forceAA="0" compatLnSpc="0">
            <a:normAutofit fontScale="95000" lnSpcReduction="1000"/>
          </a:bodyPr>
          <a:lstStyle/>
          <a:p>
            <a:pPr>
              <a:defRPr/>
            </a:pPr>
            <a:r>
              <a:rPr sz="2600"/>
              <a:t>Atelier moins orienté « pratique » dans Moodle, </a:t>
            </a:r>
            <a:br>
              <a:rPr sz="2600"/>
            </a:br>
            <a:r>
              <a:rPr sz="2600"/>
              <a:t>mais plus de la réflexion/conception/scénarisation</a:t>
            </a:r>
            <a:r>
              <a:rPr lang="fr-FR" sz="2600"/>
              <a:t> d’espace cours</a:t>
            </a:r>
          </a:p>
          <a:p>
            <a:pPr>
              <a:defRPr/>
            </a:pPr>
            <a:endParaRPr lang="fr-FR" sz="2600"/>
          </a:p>
          <a:p>
            <a:pPr>
              <a:defRPr/>
            </a:pPr>
            <a:r>
              <a:rPr lang="fr-FR" sz="2600"/>
              <a:t>4 tirages de cartes au sort par table :</a:t>
            </a:r>
          </a:p>
          <a:p>
            <a:pPr>
              <a:defRPr/>
            </a:pPr>
            <a:r>
              <a:rPr lang="fr-FR" sz="2600"/>
              <a:t>	- 1 Thème imposé (Rouge)</a:t>
            </a:r>
            <a:br>
              <a:rPr lang="fr-FR" sz="2600"/>
            </a:br>
            <a:r>
              <a:rPr lang="fr-FR" sz="2600"/>
              <a:t>	- 1 Format ludique imposé (Vert)</a:t>
            </a:r>
            <a:br>
              <a:rPr lang="fr-FR" sz="2600"/>
            </a:br>
            <a:r>
              <a:rPr lang="fr-FR" sz="2600"/>
              <a:t>	- 1 Activité Moodle imposée (Bleu)</a:t>
            </a:r>
            <a:br>
              <a:rPr lang="fr-FR" sz="2600"/>
            </a:br>
            <a:r>
              <a:rPr lang="fr-FR" sz="2600"/>
              <a:t>	- 1 Objectif pédagogique (Jaune)</a:t>
            </a:r>
          </a:p>
          <a:p>
            <a:pPr>
              <a:defRPr/>
            </a:pPr>
            <a:endParaRPr lang="fr-FR"/>
          </a:p>
          <a:p>
            <a:pPr>
              <a:defRPr/>
            </a:pPr>
            <a:endParaRPr lang="fr-FR"/>
          </a:p>
        </p:txBody>
      </p:sp>
      <p:pic>
        <p:nvPicPr>
          <p:cNvPr id="2006023730" name="Image 2006023729"/>
          <p:cNvPicPr>
            <a:picLocks noChangeAspect="1"/>
          </p:cNvPicPr>
          <p:nvPr/>
        </p:nvPicPr>
        <p:blipFill>
          <a:blip r:embed="rId3"/>
          <a:stretch/>
        </p:blipFill>
        <p:spPr bwMode="auto">
          <a:xfrm rot="20764779">
            <a:off x="8050148" y="3324067"/>
            <a:ext cx="3014357" cy="2125184"/>
          </a:xfrm>
          <a:prstGeom prst="rect">
            <a:avLst/>
          </a:prstGeom>
        </p:spPr>
      </p:pic>
      <p:sp>
        <p:nvSpPr>
          <p:cNvPr id="1168394094" name="ZoneTexte 1168394093"/>
          <p:cNvSpPr txBox="1"/>
          <p:nvPr/>
        </p:nvSpPr>
        <p:spPr bwMode="auto">
          <a:xfrm>
            <a:off x="3874583" y="645583"/>
            <a:ext cx="3964917" cy="8233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4800"/>
              <a:t>Atelier du jour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88105424" name="Titre 1"/>
          <p:cNvSpPr>
            <a:spLocks noGrp="1"/>
          </p:cNvSpPr>
          <p:nvPr>
            <p:ph type="title"/>
          </p:nvPr>
        </p:nvSpPr>
        <p:spPr bwMode="auto"/>
        <p:txBody>
          <a:bodyPr vertOverflow="overflow" horzOverflow="overflow" vert="horz" wrap="square" lIns="91440" tIns="45720" rIns="91440" bIns="45720" numCol="1" spcCol="0" rtlCol="0" fromWordArt="0" anchor="ctr" anchorCtr="0" forceAA="0" compatLnSpc="0">
            <a:normAutofit fontScale="95000"/>
          </a:bodyPr>
          <a:lstStyle/>
          <a:p>
            <a:pPr>
              <a:defRPr/>
            </a:pPr>
            <a:r>
              <a:rPr lang="fr-FR"/>
              <a:t>1 heure par table</a:t>
            </a:r>
          </a:p>
        </p:txBody>
      </p:sp>
      <p:sp>
        <p:nvSpPr>
          <p:cNvPr id="1225564187" name="Espace réservé du texte 2"/>
          <p:cNvSpPr>
            <a:spLocks noGrp="1"/>
          </p:cNvSpPr>
          <p:nvPr>
            <p:ph type="body" sz="quarter" idx="11"/>
          </p:nvPr>
        </p:nvSpPr>
        <p:spPr bwMode="auto"/>
        <p:txBody>
          <a:bodyPr>
            <a:normAutofit fontScale="92500" lnSpcReduction="20000"/>
          </a:bodyPr>
          <a:lstStyle/>
          <a:p>
            <a:pPr>
              <a:defRPr/>
            </a:pPr>
            <a:r>
              <a:rPr lang="fr-FR"/>
              <a:t>4 personnes par table</a:t>
            </a:r>
          </a:p>
        </p:txBody>
      </p:sp>
      <p:sp>
        <p:nvSpPr>
          <p:cNvPr id="2098707964" name="Espace réservé pour une image  3"/>
          <p:cNvSpPr>
            <a:spLocks noGrp="1"/>
          </p:cNvSpPr>
          <p:nvPr>
            <p:ph type="pic" sz="quarter" idx="12"/>
          </p:nvPr>
        </p:nvSpPr>
        <p:spPr bwMode="auto"/>
        <p:txBody>
          <a:bodyPr/>
          <a:lstStyle/>
          <a:p>
            <a:endParaRPr lang="fr-FR"/>
          </a:p>
        </p:txBody>
      </p:sp>
      <p:sp>
        <p:nvSpPr>
          <p:cNvPr id="1382730862" name="Espace réservé du texte 4"/>
          <p:cNvSpPr>
            <a:spLocks noGrp="1"/>
          </p:cNvSpPr>
          <p:nvPr>
            <p:ph type="body" sz="quarter" idx="13"/>
          </p:nvPr>
        </p:nvSpPr>
        <p:spPr bwMode="auto"/>
        <p:txBody>
          <a:bodyPr>
            <a:normAutofit/>
          </a:bodyPr>
          <a:lstStyle/>
          <a:p>
            <a:pPr>
              <a:defRPr/>
            </a:pPr>
            <a:r>
              <a:rPr lang="fr-FR" sz="2000" dirty="0"/>
              <a:t>Un temps de restitution par table à la fin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29171106" name="Espace réservé du texte 1"/>
          <p:cNvSpPr>
            <a:spLocks noGrp="1"/>
          </p:cNvSpPr>
          <p:nvPr>
            <p:ph type="body" sz="quarter" idx="10"/>
          </p:nvPr>
        </p:nvSpPr>
        <p:spPr bwMode="auto"/>
        <p:txBody>
          <a:bodyPr/>
          <a:lstStyle/>
          <a:p>
            <a:pPr>
              <a:defRPr/>
            </a:pPr>
            <a:endParaRPr lang="fr-FR"/>
          </a:p>
        </p:txBody>
      </p:sp>
      <p:sp>
        <p:nvSpPr>
          <p:cNvPr id="1998788836" name="Titre 2"/>
          <p:cNvSpPr>
            <a:spLocks noGrp="1"/>
          </p:cNvSpPr>
          <p:nvPr>
            <p:ph type="title"/>
          </p:nvPr>
        </p:nvSpPr>
        <p:spPr bwMode="auto"/>
        <p:txBody>
          <a:bodyPr/>
          <a:lstStyle/>
          <a:p>
            <a:pPr>
              <a:defRPr/>
            </a:pPr>
            <a:endParaRPr lang="fr-FR"/>
          </a:p>
        </p:txBody>
      </p:sp>
      <p:pic>
        <p:nvPicPr>
          <p:cNvPr id="1294064300" name="Image 1294064299"/>
          <p:cNvPicPr>
            <a:picLocks noChangeAspect="1"/>
          </p:cNvPicPr>
          <p:nvPr/>
        </p:nvPicPr>
        <p:blipFill>
          <a:blip r:embed="rId3"/>
          <a:stretch/>
        </p:blipFill>
        <p:spPr bwMode="auto">
          <a:xfrm>
            <a:off x="804499" y="642134"/>
            <a:ext cx="11350590" cy="568289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58162140" name="Image 558162139"/>
          <p:cNvPicPr>
            <a:picLocks noChangeAspect="1"/>
          </p:cNvPicPr>
          <p:nvPr/>
        </p:nvPicPr>
        <p:blipFill>
          <a:blip r:embed="rId3"/>
          <a:stretch/>
        </p:blipFill>
        <p:spPr bwMode="auto">
          <a:xfrm>
            <a:off x="2376994" y="984606"/>
            <a:ext cx="7648760" cy="53651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159824219" name="Image 1159824218"/>
          <p:cNvPicPr>
            <a:picLocks noChangeAspect="1"/>
          </p:cNvPicPr>
          <p:nvPr/>
        </p:nvPicPr>
        <p:blipFill>
          <a:blip r:embed="rId3"/>
          <a:stretch/>
        </p:blipFill>
        <p:spPr bwMode="auto">
          <a:xfrm>
            <a:off x="646864" y="707390"/>
            <a:ext cx="5032803" cy="5645493"/>
          </a:xfrm>
          <a:prstGeom prst="rect">
            <a:avLst/>
          </a:prstGeom>
        </p:spPr>
      </p:pic>
      <p:pic>
        <p:nvPicPr>
          <p:cNvPr id="1984554028" name="Image 1984554027"/>
          <p:cNvPicPr>
            <a:picLocks noChangeAspect="1"/>
          </p:cNvPicPr>
          <p:nvPr/>
        </p:nvPicPr>
        <p:blipFill>
          <a:blip r:embed="rId4"/>
          <a:stretch/>
        </p:blipFill>
        <p:spPr bwMode="auto">
          <a:xfrm>
            <a:off x="5406634" y="767291"/>
            <a:ext cx="6666436" cy="4868332"/>
          </a:xfrm>
          <a:prstGeom prst="rect">
            <a:avLst/>
          </a:prstGeom>
        </p:spPr>
      </p:pic>
      <p:sp>
        <p:nvSpPr>
          <p:cNvPr id="92246298" name="Rectangle 92246297"/>
          <p:cNvSpPr/>
          <p:nvPr/>
        </p:nvSpPr>
        <p:spPr bwMode="auto">
          <a:xfrm>
            <a:off x="11166093" y="1779322"/>
            <a:ext cx="463020" cy="257968"/>
          </a:xfrm>
          <a:prstGeom prst="rect">
            <a:avLst/>
          </a:prstGeom>
          <a:pattFill prst="dashUpDiag">
            <a:fgClr>
              <a:schemeClr val="tx1">
                <a:alpha val="70000"/>
              </a:schemeClr>
            </a:fgClr>
            <a:bgClr>
              <a:srgbClr val="FFFFFF">
                <a:alpha val="70000"/>
              </a:srgbClr>
            </a:bgClr>
          </a:pattFill>
          <a:ln w="12699"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77592441" name="Rectangle 1877592440"/>
          <p:cNvSpPr/>
          <p:nvPr/>
        </p:nvSpPr>
        <p:spPr bwMode="auto">
          <a:xfrm>
            <a:off x="5864490" y="4981044"/>
            <a:ext cx="463019" cy="92340"/>
          </a:xfrm>
          <a:prstGeom prst="rect">
            <a:avLst/>
          </a:prstGeom>
          <a:pattFill prst="dashUpDiag">
            <a:fgClr>
              <a:schemeClr val="tx1">
                <a:alpha val="70000"/>
              </a:schemeClr>
            </a:fgClr>
            <a:bgClr>
              <a:srgbClr val="FFFFFF">
                <a:alpha val="70000"/>
              </a:srgbClr>
            </a:bgClr>
          </a:pattFill>
          <a:ln w="12699"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9265948" name="Rectangle 319265947"/>
          <p:cNvSpPr/>
          <p:nvPr/>
        </p:nvSpPr>
        <p:spPr bwMode="auto">
          <a:xfrm>
            <a:off x="3526513" y="800628"/>
            <a:ext cx="859631" cy="5423694"/>
          </a:xfrm>
          <a:prstGeom prst="rect">
            <a:avLst/>
          </a:prstGeom>
          <a:pattFill prst="dashUpDiag">
            <a:fgClr>
              <a:schemeClr val="tx1">
                <a:alpha val="70000"/>
              </a:schemeClr>
            </a:fgClr>
            <a:bgClr>
              <a:srgbClr val="FFFFFF">
                <a:alpha val="70000"/>
              </a:srgbClr>
            </a:bgClr>
          </a:pattFill>
          <a:ln w="12699" cap="flat" cmpd="sng" algn="ctr">
            <a:solidFill>
              <a:schemeClr val="bg1"/>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280</Words>
  <Application>Microsoft Macintosh PowerPoint</Application>
  <PresentationFormat>Grand écran</PresentationFormat>
  <Paragraphs>47</Paragraphs>
  <Slides>13</Slides>
  <Notes>12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Verdana</vt:lpstr>
      <vt:lpstr>Thème Office</vt:lpstr>
      <vt:lpstr>Jouer avec Moodle ? Détournons ses fonctionnalités de base pour enseigner autrement !</vt:lpstr>
      <vt:lpstr>Présentation PowerPoint</vt:lpstr>
      <vt:lpstr>Détourner Moodle, un exemple : Le cours dont vous êtes le héros</vt:lpstr>
      <vt:lpstr>Quelques conseils pour un jeu sérieux réussi :</vt:lpstr>
      <vt:lpstr>Présentation PowerPoint</vt:lpstr>
      <vt:lpstr>1 heure par table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MoodleMoot Paris 2025</dc:creator>
  <cp:keywords>Template;présentation;MM25</cp:keywords>
  <cp:lastModifiedBy>Kévin TREUSSIER</cp:lastModifiedBy>
  <cp:revision>140</cp:revision>
  <dcterms:created xsi:type="dcterms:W3CDTF">2025-01-27T14:26:24Z</dcterms:created>
  <dcterms:modified xsi:type="dcterms:W3CDTF">2025-07-01T15:02:48Z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D9674E3B-BA8F-47C7-8DD9-CDCE7E0F39D4</vt:lpwstr>
  </property>
  <property fmtid="{D5CDD505-2E9C-101B-9397-08002B2CF9AE}" pid="3" name="ArticulatePath">
    <vt:lpwstr>Présentation2</vt:lpwstr>
  </property>
</Properties>
</file>